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8"/>
  </p:notesMasterIdLst>
  <p:handoutMasterIdLst>
    <p:handoutMasterId r:id="rId9"/>
  </p:handoutMasterIdLst>
  <p:sldIdLst>
    <p:sldId id="256" r:id="rId2"/>
    <p:sldId id="257" r:id="rId3"/>
    <p:sldId id="258" r:id="rId4"/>
    <p:sldId id="260" r:id="rId5"/>
    <p:sldId id="439" r:id="rId6"/>
    <p:sldId id="424"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2" autoAdjust="0"/>
    <p:restoredTop sz="94312" autoAdjust="0"/>
  </p:normalViewPr>
  <p:slideViewPr>
    <p:cSldViewPr>
      <p:cViewPr varScale="1">
        <p:scale>
          <a:sx n="116" d="100"/>
          <a:sy n="116" d="100"/>
        </p:scale>
        <p:origin x="1368" y="192"/>
      </p:cViewPr>
      <p:guideLst>
        <p:guide orient="horz" pos="2160"/>
        <p:guide pos="2880"/>
      </p:guideLst>
    </p:cSldViewPr>
  </p:slideViewPr>
  <p:outlineViewPr>
    <p:cViewPr>
      <p:scale>
        <a:sx n="33" d="100"/>
        <a:sy n="33" d="100"/>
      </p:scale>
      <p:origin x="0" y="686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2532"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3749F47-7388-460B-AA80-9B6925AF966F}" type="datetimeFigureOut">
              <a:rPr lang="zh-CN" altLang="en-US" smtClean="0"/>
              <a:pPr/>
              <a:t>2020/4/6</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F235145-93EB-40F4-98B8-6ED28E234E87}"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774C87-5CDD-42AB-89CA-252D39B6D2BF}" type="datetimeFigureOut">
              <a:rPr lang="zh-CN" altLang="en-US" smtClean="0"/>
              <a:pPr/>
              <a:t>2020/4/6</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B7CBF8-76DA-4B1E-B213-26B09891A0EC}"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DEB7CBF8-76DA-4B1E-B213-26B09891A0EC}" type="slidenum">
              <a:rPr lang="zh-CN" altLang="en-US" smtClean="0"/>
              <a:pPr/>
              <a:t>1</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4/6/20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pic>
        <p:nvPicPr>
          <p:cNvPr id="10" name="图片 9" descr="图片包含 游戏机, 画&#10;&#10;描述已自动生成">
            <a:extLst>
              <a:ext uri="{FF2B5EF4-FFF2-40B4-BE49-F238E27FC236}">
                <a16:creationId xmlns:a16="http://schemas.microsoft.com/office/drawing/2014/main" id="{626C7324-A434-C046-8020-112FE02A9B9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528" y="548680"/>
            <a:ext cx="2040859" cy="520307"/>
          </a:xfrm>
          <a:prstGeom prst="rect">
            <a:avLst/>
          </a:prstGeom>
        </p:spPr>
      </p:pic>
    </p:spTree>
    <p:extLst>
      <p:ext uri="{BB962C8B-B14F-4D97-AF65-F5344CB8AC3E}">
        <p14:creationId xmlns:p14="http://schemas.microsoft.com/office/powerpoint/2010/main" val="92010340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4/6/20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5910435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4/6/20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6294306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
        <p:nvSpPr>
          <p:cNvPr id="12" name="八边形 11"/>
          <p:cNvSpPr/>
          <p:nvPr userDrawn="1"/>
        </p:nvSpPr>
        <p:spPr bwMode="auto">
          <a:xfrm>
            <a:off x="642910" y="1805522"/>
            <a:ext cx="349832" cy="349832"/>
          </a:xfrm>
          <a:prstGeom prst="octagon">
            <a:avLst>
              <a:gd name="adj" fmla="val 0"/>
            </a:avLst>
          </a:prstGeom>
          <a:solidFill>
            <a:srgbClr val="00B0F0"/>
          </a:solidFill>
          <a:ln w="34925">
            <a:solidFill>
              <a:srgbClr val="FFFFFF"/>
            </a:solidFill>
            <a:headEnd type="none" w="med" len="med"/>
            <a:tailEnd type="none" w="med" len="med"/>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0">
            <a:schemeClr val="accent1"/>
          </a:lnRef>
          <a:fillRef idx="3">
            <a:schemeClr val="accent1"/>
          </a:fillRef>
          <a:effectRef idx="3">
            <a:schemeClr val="accent1"/>
          </a:effectRef>
          <a:fontRef idx="minor">
            <a:schemeClr val="lt1"/>
          </a:fontRef>
        </p:style>
        <p:txBody>
          <a:bodyPr/>
          <a:lstStyle/>
          <a:p>
            <a:pPr eaLnBrk="0" hangingPunct="0">
              <a:defRPr/>
            </a:pPr>
            <a:r>
              <a:rPr lang="en-US" altLang="zh-CN" sz="1700" b="1" dirty="0">
                <a:solidFill>
                  <a:schemeClr val="tx1"/>
                </a:solidFill>
                <a:latin typeface="微软雅黑" pitchFamily="34" charset="-122"/>
                <a:ea typeface="微软雅黑" pitchFamily="34" charset="-122"/>
              </a:rPr>
              <a:t>1</a:t>
            </a:r>
            <a:endParaRPr lang="zh-CN" altLang="en-US" sz="1700" b="1" dirty="0">
              <a:solidFill>
                <a:schemeClr val="tx1"/>
              </a:solidFill>
              <a:latin typeface="微软雅黑" pitchFamily="34" charset="-122"/>
              <a:ea typeface="微软雅黑" pitchFamily="34" charset="-122"/>
            </a:endParaRPr>
          </a:p>
        </p:txBody>
      </p:sp>
      <p:sp>
        <p:nvSpPr>
          <p:cNvPr id="13" name="八边形 12"/>
          <p:cNvSpPr/>
          <p:nvPr userDrawn="1"/>
        </p:nvSpPr>
        <p:spPr bwMode="auto">
          <a:xfrm>
            <a:off x="642910" y="2431160"/>
            <a:ext cx="349832" cy="349832"/>
          </a:xfrm>
          <a:prstGeom prst="octagon">
            <a:avLst>
              <a:gd name="adj" fmla="val 0"/>
            </a:avLst>
          </a:prstGeom>
          <a:solidFill>
            <a:schemeClr val="accent2"/>
          </a:solidFill>
          <a:ln w="34925">
            <a:solidFill>
              <a:srgbClr val="FFFFFF"/>
            </a:solidFill>
            <a:headEnd type="none" w="med" len="med"/>
            <a:tailEnd type="none" w="med" len="med"/>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0">
            <a:schemeClr val="accent1"/>
          </a:lnRef>
          <a:fillRef idx="3">
            <a:schemeClr val="accent1"/>
          </a:fillRef>
          <a:effectRef idx="3">
            <a:schemeClr val="accent1"/>
          </a:effectRef>
          <a:fontRef idx="minor">
            <a:schemeClr val="lt1"/>
          </a:fontRef>
        </p:style>
        <p:txBody>
          <a:bodyPr/>
          <a:lstStyle/>
          <a:p>
            <a:pPr eaLnBrk="0" hangingPunct="0">
              <a:defRPr/>
            </a:pPr>
            <a:r>
              <a:rPr lang="en-US" altLang="zh-CN" sz="1700" b="1" dirty="0">
                <a:solidFill>
                  <a:schemeClr val="tx1"/>
                </a:solidFill>
                <a:latin typeface="微软雅黑" pitchFamily="34" charset="-122"/>
                <a:ea typeface="微软雅黑" pitchFamily="34" charset="-122"/>
              </a:rPr>
              <a:t>2</a:t>
            </a:r>
            <a:endParaRPr lang="zh-CN" altLang="en-US" sz="1700" b="1" dirty="0">
              <a:solidFill>
                <a:schemeClr val="tx1"/>
              </a:solidFill>
              <a:latin typeface="微软雅黑" pitchFamily="34" charset="-122"/>
              <a:ea typeface="微软雅黑" pitchFamily="34" charset="-122"/>
            </a:endParaRPr>
          </a:p>
        </p:txBody>
      </p:sp>
      <p:sp>
        <p:nvSpPr>
          <p:cNvPr id="14" name="八边形 13"/>
          <p:cNvSpPr/>
          <p:nvPr userDrawn="1"/>
        </p:nvSpPr>
        <p:spPr bwMode="auto">
          <a:xfrm>
            <a:off x="642910" y="3056798"/>
            <a:ext cx="349832" cy="349832"/>
          </a:xfrm>
          <a:prstGeom prst="octagon">
            <a:avLst>
              <a:gd name="adj" fmla="val 0"/>
            </a:avLst>
          </a:prstGeom>
          <a:solidFill>
            <a:srgbClr val="00B0F0"/>
          </a:solidFill>
          <a:ln w="34925">
            <a:solidFill>
              <a:srgbClr val="FFFFFF"/>
            </a:solidFill>
            <a:headEnd type="none" w="med" len="med"/>
            <a:tailEnd type="none" w="med" len="med"/>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0">
            <a:schemeClr val="accent1"/>
          </a:lnRef>
          <a:fillRef idx="3">
            <a:schemeClr val="accent1"/>
          </a:fillRef>
          <a:effectRef idx="3">
            <a:schemeClr val="accent1"/>
          </a:effectRef>
          <a:fontRef idx="minor">
            <a:schemeClr val="lt1"/>
          </a:fontRef>
        </p:style>
        <p:txBody>
          <a:bodyPr/>
          <a:lstStyle/>
          <a:p>
            <a:pPr eaLnBrk="0" hangingPunct="0">
              <a:defRPr/>
            </a:pPr>
            <a:r>
              <a:rPr lang="en-US" altLang="zh-CN" sz="1700" b="1" dirty="0">
                <a:solidFill>
                  <a:schemeClr val="tx1"/>
                </a:solidFill>
                <a:latin typeface="微软雅黑" pitchFamily="34" charset="-122"/>
                <a:ea typeface="微软雅黑" pitchFamily="34" charset="-122"/>
              </a:rPr>
              <a:t>3</a:t>
            </a:r>
            <a:endParaRPr lang="zh-CN" altLang="en-US" sz="1700" b="1" dirty="0">
              <a:solidFill>
                <a:schemeClr val="tx1"/>
              </a:solidFill>
              <a:latin typeface="微软雅黑" pitchFamily="34" charset="-122"/>
              <a:ea typeface="微软雅黑" pitchFamily="34" charset="-122"/>
            </a:endParaRPr>
          </a:p>
        </p:txBody>
      </p:sp>
      <p:sp>
        <p:nvSpPr>
          <p:cNvPr id="15" name="八边形 14"/>
          <p:cNvSpPr/>
          <p:nvPr userDrawn="1"/>
        </p:nvSpPr>
        <p:spPr bwMode="auto">
          <a:xfrm>
            <a:off x="642910" y="3682436"/>
            <a:ext cx="349832" cy="349832"/>
          </a:xfrm>
          <a:prstGeom prst="octagon">
            <a:avLst>
              <a:gd name="adj" fmla="val 0"/>
            </a:avLst>
          </a:prstGeom>
          <a:solidFill>
            <a:schemeClr val="accent2"/>
          </a:solidFill>
          <a:ln w="34925">
            <a:solidFill>
              <a:srgbClr val="FFFFFF"/>
            </a:solidFill>
            <a:headEnd type="none" w="med" len="med"/>
            <a:tailEnd type="none" w="med" len="med"/>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0">
            <a:schemeClr val="accent1"/>
          </a:lnRef>
          <a:fillRef idx="3">
            <a:schemeClr val="accent1"/>
          </a:fillRef>
          <a:effectRef idx="3">
            <a:schemeClr val="accent1"/>
          </a:effectRef>
          <a:fontRef idx="minor">
            <a:schemeClr val="lt1"/>
          </a:fontRef>
        </p:style>
        <p:txBody>
          <a:bodyPr/>
          <a:lstStyle/>
          <a:p>
            <a:pPr eaLnBrk="0" hangingPunct="0">
              <a:defRPr/>
            </a:pPr>
            <a:r>
              <a:rPr lang="en-US" altLang="zh-CN" sz="1700" b="1" dirty="0">
                <a:solidFill>
                  <a:schemeClr val="tx1"/>
                </a:solidFill>
                <a:latin typeface="微软雅黑" pitchFamily="34" charset="-122"/>
                <a:ea typeface="微软雅黑" pitchFamily="34" charset="-122"/>
              </a:rPr>
              <a:t>4</a:t>
            </a:r>
            <a:endParaRPr lang="zh-CN" altLang="en-US" sz="1700" b="1" dirty="0">
              <a:solidFill>
                <a:schemeClr val="tx1"/>
              </a:solidFill>
              <a:latin typeface="微软雅黑" pitchFamily="34" charset="-122"/>
              <a:ea typeface="微软雅黑" pitchFamily="34" charset="-122"/>
            </a:endParaRPr>
          </a:p>
        </p:txBody>
      </p:sp>
      <p:sp>
        <p:nvSpPr>
          <p:cNvPr id="16" name="八边形 17"/>
          <p:cNvSpPr/>
          <p:nvPr userDrawn="1"/>
        </p:nvSpPr>
        <p:spPr bwMode="auto">
          <a:xfrm>
            <a:off x="642910" y="4308075"/>
            <a:ext cx="349832" cy="349832"/>
          </a:xfrm>
          <a:prstGeom prst="octagon">
            <a:avLst>
              <a:gd name="adj" fmla="val 0"/>
            </a:avLst>
          </a:prstGeom>
          <a:solidFill>
            <a:srgbClr val="00B0F0"/>
          </a:solidFill>
          <a:ln w="34925">
            <a:solidFill>
              <a:srgbClr val="FFFFFF"/>
            </a:solidFill>
            <a:headEnd type="none" w="med" len="med"/>
            <a:tailEnd type="none" w="med" len="med"/>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0">
            <a:schemeClr val="accent1"/>
          </a:lnRef>
          <a:fillRef idx="3">
            <a:schemeClr val="accent1"/>
          </a:fillRef>
          <a:effectRef idx="3">
            <a:schemeClr val="accent1"/>
          </a:effectRef>
          <a:fontRef idx="minor">
            <a:schemeClr val="lt1"/>
          </a:fontRef>
        </p:style>
        <p:txBody>
          <a:bodyPr/>
          <a:lstStyle/>
          <a:p>
            <a:pPr eaLnBrk="0" hangingPunct="0">
              <a:defRPr/>
            </a:pPr>
            <a:r>
              <a:rPr lang="en-US" altLang="zh-CN" sz="1700" b="1" dirty="0">
                <a:solidFill>
                  <a:schemeClr val="tx1"/>
                </a:solidFill>
                <a:latin typeface="微软雅黑" pitchFamily="34" charset="-122"/>
                <a:ea typeface="微软雅黑" pitchFamily="34" charset="-122"/>
              </a:rPr>
              <a:t>5</a:t>
            </a:r>
            <a:endParaRPr lang="zh-CN" altLang="en-US" sz="1700" b="1" dirty="0">
              <a:solidFill>
                <a:schemeClr val="tx1"/>
              </a:solidFill>
              <a:latin typeface="微软雅黑" pitchFamily="34" charset="-122"/>
              <a:ea typeface="微软雅黑" pitchFamily="34" charset="-122"/>
            </a:endParaRPr>
          </a:p>
        </p:txBody>
      </p:sp>
      <p:sp>
        <p:nvSpPr>
          <p:cNvPr id="17" name="八边形 16"/>
          <p:cNvSpPr/>
          <p:nvPr userDrawn="1"/>
        </p:nvSpPr>
        <p:spPr bwMode="auto">
          <a:xfrm>
            <a:off x="4866685" y="1805522"/>
            <a:ext cx="349832" cy="349832"/>
          </a:xfrm>
          <a:prstGeom prst="octagon">
            <a:avLst>
              <a:gd name="adj" fmla="val 0"/>
            </a:avLst>
          </a:prstGeom>
          <a:solidFill>
            <a:schemeClr val="accent2"/>
          </a:solidFill>
          <a:ln w="34925">
            <a:solidFill>
              <a:srgbClr val="FFFFFF"/>
            </a:solidFill>
            <a:headEnd type="none" w="med" len="med"/>
            <a:tailEnd type="none" w="med" len="med"/>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0">
            <a:schemeClr val="accent1"/>
          </a:lnRef>
          <a:fillRef idx="3">
            <a:schemeClr val="accent1"/>
          </a:fillRef>
          <a:effectRef idx="3">
            <a:schemeClr val="accent1"/>
          </a:effectRef>
          <a:fontRef idx="minor">
            <a:schemeClr val="lt1"/>
          </a:fontRef>
        </p:style>
        <p:txBody>
          <a:bodyPr/>
          <a:lstStyle/>
          <a:p>
            <a:pPr eaLnBrk="0" hangingPunct="0">
              <a:defRPr/>
            </a:pPr>
            <a:r>
              <a:rPr lang="en-US" altLang="zh-CN" sz="1700" b="1" dirty="0">
                <a:solidFill>
                  <a:schemeClr val="tx1"/>
                </a:solidFill>
                <a:latin typeface="微软雅黑" pitchFamily="34" charset="-122"/>
                <a:ea typeface="微软雅黑" pitchFamily="34" charset="-122"/>
              </a:rPr>
              <a:t>6</a:t>
            </a:r>
            <a:endParaRPr lang="zh-CN" altLang="en-US" sz="1700" b="1" dirty="0">
              <a:solidFill>
                <a:schemeClr val="tx1"/>
              </a:solidFill>
              <a:latin typeface="微软雅黑" pitchFamily="34" charset="-122"/>
              <a:ea typeface="微软雅黑" pitchFamily="34" charset="-122"/>
            </a:endParaRPr>
          </a:p>
        </p:txBody>
      </p:sp>
      <p:sp>
        <p:nvSpPr>
          <p:cNvPr id="18" name="八边形 17"/>
          <p:cNvSpPr/>
          <p:nvPr userDrawn="1"/>
        </p:nvSpPr>
        <p:spPr bwMode="auto">
          <a:xfrm>
            <a:off x="4866685" y="2431160"/>
            <a:ext cx="349832" cy="349832"/>
          </a:xfrm>
          <a:prstGeom prst="octagon">
            <a:avLst>
              <a:gd name="adj" fmla="val 0"/>
            </a:avLst>
          </a:prstGeom>
          <a:solidFill>
            <a:srgbClr val="00B0F0"/>
          </a:solidFill>
          <a:ln w="34925">
            <a:solidFill>
              <a:srgbClr val="FFFFFF"/>
            </a:solidFill>
            <a:headEnd type="none" w="med" len="med"/>
            <a:tailEnd type="none" w="med" len="med"/>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0">
            <a:schemeClr val="accent1"/>
          </a:lnRef>
          <a:fillRef idx="3">
            <a:schemeClr val="accent1"/>
          </a:fillRef>
          <a:effectRef idx="3">
            <a:schemeClr val="accent1"/>
          </a:effectRef>
          <a:fontRef idx="minor">
            <a:schemeClr val="lt1"/>
          </a:fontRef>
        </p:style>
        <p:txBody>
          <a:bodyPr/>
          <a:lstStyle/>
          <a:p>
            <a:pPr eaLnBrk="0" hangingPunct="0">
              <a:defRPr/>
            </a:pPr>
            <a:r>
              <a:rPr lang="en-US" altLang="zh-CN" sz="1700" b="1" dirty="0">
                <a:solidFill>
                  <a:schemeClr val="tx1"/>
                </a:solidFill>
                <a:latin typeface="微软雅黑" pitchFamily="34" charset="-122"/>
                <a:ea typeface="微软雅黑" pitchFamily="34" charset="-122"/>
              </a:rPr>
              <a:t>7</a:t>
            </a:r>
            <a:endParaRPr lang="zh-CN" altLang="en-US" sz="1700" b="1" dirty="0">
              <a:solidFill>
                <a:schemeClr val="tx1"/>
              </a:solidFill>
              <a:latin typeface="微软雅黑" pitchFamily="34" charset="-122"/>
              <a:ea typeface="微软雅黑" pitchFamily="34" charset="-122"/>
            </a:endParaRPr>
          </a:p>
        </p:txBody>
      </p:sp>
      <p:sp>
        <p:nvSpPr>
          <p:cNvPr id="19" name="八边形 18"/>
          <p:cNvSpPr/>
          <p:nvPr userDrawn="1"/>
        </p:nvSpPr>
        <p:spPr bwMode="auto">
          <a:xfrm>
            <a:off x="4866685" y="3056798"/>
            <a:ext cx="349832" cy="349832"/>
          </a:xfrm>
          <a:prstGeom prst="octagon">
            <a:avLst>
              <a:gd name="adj" fmla="val 0"/>
            </a:avLst>
          </a:prstGeom>
          <a:solidFill>
            <a:schemeClr val="accent2"/>
          </a:solidFill>
          <a:ln w="34925">
            <a:solidFill>
              <a:srgbClr val="FFFFFF"/>
            </a:solidFill>
            <a:headEnd type="none" w="med" len="med"/>
            <a:tailEnd type="none" w="med" len="med"/>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0">
            <a:schemeClr val="accent1"/>
          </a:lnRef>
          <a:fillRef idx="3">
            <a:schemeClr val="accent1"/>
          </a:fillRef>
          <a:effectRef idx="3">
            <a:schemeClr val="accent1"/>
          </a:effectRef>
          <a:fontRef idx="minor">
            <a:schemeClr val="lt1"/>
          </a:fontRef>
        </p:style>
        <p:txBody>
          <a:bodyPr/>
          <a:lstStyle/>
          <a:p>
            <a:pPr eaLnBrk="0" hangingPunct="0">
              <a:defRPr/>
            </a:pPr>
            <a:r>
              <a:rPr lang="en-US" altLang="zh-CN" sz="1700" b="1" dirty="0">
                <a:solidFill>
                  <a:schemeClr val="tx1"/>
                </a:solidFill>
                <a:latin typeface="微软雅黑" pitchFamily="34" charset="-122"/>
                <a:ea typeface="微软雅黑" pitchFamily="34" charset="-122"/>
              </a:rPr>
              <a:t>8</a:t>
            </a:r>
            <a:endParaRPr lang="zh-CN" altLang="en-US" sz="1700" b="1" dirty="0">
              <a:solidFill>
                <a:schemeClr val="tx1"/>
              </a:solidFill>
              <a:latin typeface="微软雅黑" pitchFamily="34" charset="-122"/>
              <a:ea typeface="微软雅黑" pitchFamily="34" charset="-122"/>
            </a:endParaRPr>
          </a:p>
        </p:txBody>
      </p:sp>
      <p:sp>
        <p:nvSpPr>
          <p:cNvPr id="20" name="八边形 19"/>
          <p:cNvSpPr/>
          <p:nvPr userDrawn="1"/>
        </p:nvSpPr>
        <p:spPr bwMode="auto">
          <a:xfrm>
            <a:off x="4866685" y="3682436"/>
            <a:ext cx="349832" cy="349832"/>
          </a:xfrm>
          <a:prstGeom prst="octagon">
            <a:avLst>
              <a:gd name="adj" fmla="val 0"/>
            </a:avLst>
          </a:prstGeom>
          <a:solidFill>
            <a:srgbClr val="00B0F0"/>
          </a:solidFill>
          <a:ln w="34925">
            <a:solidFill>
              <a:srgbClr val="FFFFFF"/>
            </a:solidFill>
            <a:headEnd type="none" w="med" len="med"/>
            <a:tailEnd type="none" w="med" len="med"/>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0">
            <a:schemeClr val="accent1"/>
          </a:lnRef>
          <a:fillRef idx="3">
            <a:schemeClr val="accent1"/>
          </a:fillRef>
          <a:effectRef idx="3">
            <a:schemeClr val="accent1"/>
          </a:effectRef>
          <a:fontRef idx="minor">
            <a:schemeClr val="lt1"/>
          </a:fontRef>
        </p:style>
        <p:txBody>
          <a:bodyPr/>
          <a:lstStyle/>
          <a:p>
            <a:pPr eaLnBrk="0" hangingPunct="0">
              <a:defRPr/>
            </a:pPr>
            <a:r>
              <a:rPr lang="en-US" altLang="zh-CN" sz="1700" b="1" dirty="0">
                <a:solidFill>
                  <a:schemeClr val="tx1"/>
                </a:solidFill>
                <a:latin typeface="微软雅黑" pitchFamily="34" charset="-122"/>
                <a:ea typeface="微软雅黑" pitchFamily="34" charset="-122"/>
              </a:rPr>
              <a:t>9</a:t>
            </a:r>
            <a:endParaRPr lang="zh-CN" altLang="en-US" sz="1700" b="1" dirty="0">
              <a:solidFill>
                <a:schemeClr val="tx1"/>
              </a:solidFill>
              <a:latin typeface="微软雅黑" pitchFamily="34" charset="-122"/>
              <a:ea typeface="微软雅黑" pitchFamily="34" charset="-122"/>
            </a:endParaRPr>
          </a:p>
        </p:txBody>
      </p:sp>
      <p:cxnSp>
        <p:nvCxnSpPr>
          <p:cNvPr id="21" name="直接连接符 20"/>
          <p:cNvCxnSpPr/>
          <p:nvPr userDrawn="1"/>
        </p:nvCxnSpPr>
        <p:spPr bwMode="auto">
          <a:xfrm>
            <a:off x="1193800" y="2239963"/>
            <a:ext cx="3262313" cy="0"/>
          </a:xfrm>
          <a:prstGeom prst="line">
            <a:avLst/>
          </a:prstGeom>
          <a:ln w="12700">
            <a:solidFill>
              <a:schemeClr val="bg1">
                <a:lumMod val="75000"/>
              </a:schemeClr>
            </a:solidFill>
            <a:prstDash val="sysDash"/>
            <a:headEnd type="none" w="med" len="med"/>
            <a:tailEnd type="diamond" w="sm" len="sm"/>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userDrawn="1"/>
        </p:nvCxnSpPr>
        <p:spPr bwMode="auto">
          <a:xfrm>
            <a:off x="1193800" y="2860675"/>
            <a:ext cx="3262313" cy="0"/>
          </a:xfrm>
          <a:prstGeom prst="line">
            <a:avLst/>
          </a:prstGeom>
          <a:ln w="12700">
            <a:solidFill>
              <a:schemeClr val="bg1">
                <a:lumMod val="75000"/>
              </a:schemeClr>
            </a:solidFill>
            <a:prstDash val="sysDash"/>
            <a:headEnd type="none" w="med" len="med"/>
            <a:tailEnd type="diamond" w="sm" len="sm"/>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userDrawn="1"/>
        </p:nvCxnSpPr>
        <p:spPr bwMode="auto">
          <a:xfrm>
            <a:off x="1193800" y="3479800"/>
            <a:ext cx="3262313" cy="0"/>
          </a:xfrm>
          <a:prstGeom prst="line">
            <a:avLst/>
          </a:prstGeom>
          <a:ln w="12700">
            <a:solidFill>
              <a:schemeClr val="bg1">
                <a:lumMod val="75000"/>
              </a:schemeClr>
            </a:solidFill>
            <a:prstDash val="sysDash"/>
            <a:headEnd type="none" w="med" len="med"/>
            <a:tailEnd type="diamond" w="sm" len="sm"/>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userDrawn="1"/>
        </p:nvCxnSpPr>
        <p:spPr bwMode="auto">
          <a:xfrm>
            <a:off x="1193800" y="4100513"/>
            <a:ext cx="3262313" cy="0"/>
          </a:xfrm>
          <a:prstGeom prst="line">
            <a:avLst/>
          </a:prstGeom>
          <a:ln w="12700">
            <a:solidFill>
              <a:schemeClr val="bg1">
                <a:lumMod val="75000"/>
              </a:schemeClr>
            </a:solidFill>
            <a:prstDash val="sysDash"/>
            <a:headEnd type="none" w="med" len="med"/>
            <a:tailEnd type="diamond" w="sm" len="sm"/>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userDrawn="1"/>
        </p:nvCxnSpPr>
        <p:spPr bwMode="auto">
          <a:xfrm>
            <a:off x="1193800" y="4719638"/>
            <a:ext cx="3262313" cy="0"/>
          </a:xfrm>
          <a:prstGeom prst="line">
            <a:avLst/>
          </a:prstGeom>
          <a:ln w="12700">
            <a:solidFill>
              <a:schemeClr val="bg1">
                <a:lumMod val="75000"/>
              </a:schemeClr>
            </a:solidFill>
            <a:prstDash val="sysDash"/>
            <a:headEnd type="none" w="med" len="med"/>
            <a:tailEnd type="diamond" w="sm" len="sm"/>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userDrawn="1"/>
        </p:nvCxnSpPr>
        <p:spPr bwMode="auto">
          <a:xfrm>
            <a:off x="5426075" y="2239963"/>
            <a:ext cx="3263900" cy="0"/>
          </a:xfrm>
          <a:prstGeom prst="line">
            <a:avLst/>
          </a:prstGeom>
          <a:ln w="12700">
            <a:solidFill>
              <a:schemeClr val="bg1">
                <a:lumMod val="75000"/>
              </a:schemeClr>
            </a:solidFill>
            <a:prstDash val="sysDash"/>
            <a:headEnd type="none" w="med" len="med"/>
            <a:tailEnd type="diamond" w="sm" len="sm"/>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userDrawn="1"/>
        </p:nvCxnSpPr>
        <p:spPr bwMode="auto">
          <a:xfrm>
            <a:off x="5426075" y="2860675"/>
            <a:ext cx="3263900" cy="0"/>
          </a:xfrm>
          <a:prstGeom prst="line">
            <a:avLst/>
          </a:prstGeom>
          <a:ln w="12700">
            <a:solidFill>
              <a:schemeClr val="bg1">
                <a:lumMod val="75000"/>
              </a:schemeClr>
            </a:solidFill>
            <a:prstDash val="sysDash"/>
            <a:headEnd type="none" w="med" len="med"/>
            <a:tailEnd type="diamond" w="sm" len="sm"/>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userDrawn="1"/>
        </p:nvCxnSpPr>
        <p:spPr bwMode="auto">
          <a:xfrm>
            <a:off x="5426075" y="3479800"/>
            <a:ext cx="3263900" cy="0"/>
          </a:xfrm>
          <a:prstGeom prst="line">
            <a:avLst/>
          </a:prstGeom>
          <a:ln w="12700">
            <a:solidFill>
              <a:schemeClr val="bg1">
                <a:lumMod val="75000"/>
              </a:schemeClr>
            </a:solidFill>
            <a:prstDash val="sysDash"/>
            <a:headEnd type="none" w="med" len="med"/>
            <a:tailEnd type="diamond" w="sm" len="sm"/>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userDrawn="1"/>
        </p:nvCxnSpPr>
        <p:spPr bwMode="auto">
          <a:xfrm flipV="1">
            <a:off x="5426075" y="4071938"/>
            <a:ext cx="3217863" cy="28575"/>
          </a:xfrm>
          <a:prstGeom prst="line">
            <a:avLst/>
          </a:prstGeom>
          <a:ln w="12700">
            <a:solidFill>
              <a:schemeClr val="bg1">
                <a:lumMod val="75000"/>
              </a:schemeClr>
            </a:solidFill>
            <a:prstDash val="sysDash"/>
            <a:headEnd type="none" w="med" len="med"/>
            <a:tailEnd type="diamond" w="sm" len="sm"/>
          </a:ln>
        </p:spPr>
        <p:style>
          <a:lnRef idx="1">
            <a:schemeClr val="accent1"/>
          </a:lnRef>
          <a:fillRef idx="0">
            <a:schemeClr val="accent1"/>
          </a:fillRef>
          <a:effectRef idx="0">
            <a:schemeClr val="accent1"/>
          </a:effectRef>
          <a:fontRef idx="minor">
            <a:schemeClr val="tx1"/>
          </a:fontRef>
        </p:style>
      </p:cxnSp>
      <p:sp>
        <p:nvSpPr>
          <p:cNvPr id="30" name="八边形 29"/>
          <p:cNvSpPr/>
          <p:nvPr userDrawn="1"/>
        </p:nvSpPr>
        <p:spPr bwMode="auto">
          <a:xfrm>
            <a:off x="4786314" y="4357694"/>
            <a:ext cx="500066" cy="357190"/>
          </a:xfrm>
          <a:prstGeom prst="octagon">
            <a:avLst>
              <a:gd name="adj" fmla="val 0"/>
            </a:avLst>
          </a:prstGeom>
          <a:solidFill>
            <a:schemeClr val="accent2"/>
          </a:solidFill>
          <a:ln w="34925">
            <a:solidFill>
              <a:srgbClr val="FFFFFF"/>
            </a:solidFill>
            <a:headEnd type="none" w="med" len="med"/>
            <a:tailEnd type="none" w="med" len="med"/>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0">
            <a:schemeClr val="accent1"/>
          </a:lnRef>
          <a:fillRef idx="3">
            <a:schemeClr val="accent1"/>
          </a:fillRef>
          <a:effectRef idx="3">
            <a:schemeClr val="accent1"/>
          </a:effectRef>
          <a:fontRef idx="minor">
            <a:schemeClr val="lt1"/>
          </a:fontRef>
        </p:style>
        <p:txBody>
          <a:bodyPr/>
          <a:lstStyle/>
          <a:p>
            <a:pPr eaLnBrk="0" hangingPunct="0">
              <a:defRPr/>
            </a:pPr>
            <a:r>
              <a:rPr lang="en-US" altLang="zh-CN" sz="1700" b="1" dirty="0">
                <a:solidFill>
                  <a:schemeClr val="tx1"/>
                </a:solidFill>
                <a:latin typeface="微软雅黑" pitchFamily="34" charset="-122"/>
                <a:ea typeface="微软雅黑" pitchFamily="34" charset="-122"/>
              </a:rPr>
              <a:t>10</a:t>
            </a:r>
            <a:endParaRPr lang="zh-CN" altLang="en-US" sz="1700" b="1" dirty="0">
              <a:solidFill>
                <a:schemeClr val="tx1"/>
              </a:solidFill>
              <a:latin typeface="微软雅黑" pitchFamily="34" charset="-122"/>
              <a:ea typeface="微软雅黑" pitchFamily="34" charset="-122"/>
            </a:endParaRPr>
          </a:p>
        </p:txBody>
      </p:sp>
      <p:cxnSp>
        <p:nvCxnSpPr>
          <p:cNvPr id="31" name="直接连接符 30"/>
          <p:cNvCxnSpPr/>
          <p:nvPr userDrawn="1"/>
        </p:nvCxnSpPr>
        <p:spPr bwMode="auto">
          <a:xfrm flipV="1">
            <a:off x="5429250" y="4686300"/>
            <a:ext cx="3217863" cy="28575"/>
          </a:xfrm>
          <a:prstGeom prst="line">
            <a:avLst/>
          </a:prstGeom>
          <a:ln w="12700">
            <a:solidFill>
              <a:schemeClr val="bg1">
                <a:lumMod val="75000"/>
              </a:schemeClr>
            </a:solidFill>
            <a:prstDash val="sysDash"/>
            <a:headEnd type="none" w="med" len="med"/>
            <a:tailEnd type="diamond" w="sm" len="sm"/>
          </a:ln>
        </p:spPr>
        <p:style>
          <a:lnRef idx="1">
            <a:schemeClr val="accent1"/>
          </a:lnRef>
          <a:fillRef idx="0">
            <a:schemeClr val="accent1"/>
          </a:fillRef>
          <a:effectRef idx="0">
            <a:schemeClr val="accent1"/>
          </a:effectRef>
          <a:fontRef idx="minor">
            <a:schemeClr val="tx1"/>
          </a:fontRef>
        </p:style>
      </p:cxnSp>
      <p:sp>
        <p:nvSpPr>
          <p:cNvPr id="36" name="文本占位符 89"/>
          <p:cNvSpPr>
            <a:spLocks noGrp="1"/>
          </p:cNvSpPr>
          <p:nvPr>
            <p:ph type="body" sz="quarter" idx="21"/>
          </p:nvPr>
        </p:nvSpPr>
        <p:spPr>
          <a:xfrm>
            <a:off x="1106316" y="1787531"/>
            <a:ext cx="3182904" cy="414222"/>
          </a:xfrm>
        </p:spPr>
        <p:txBody>
          <a:bodyPr/>
          <a:lstStyle>
            <a:lvl1pPr algn="l">
              <a:buNone/>
              <a:defRPr sz="1800" b="1">
                <a:solidFill>
                  <a:srgbClr val="00B0F0"/>
                </a:solidFill>
              </a:defRPr>
            </a:lvl1pPr>
          </a:lstStyle>
          <a:p>
            <a:pPr lvl="0"/>
            <a:r>
              <a:rPr lang="zh-CN" altLang="en-US" dirty="0"/>
              <a:t>单击此处编辑母版文本样式</a:t>
            </a:r>
          </a:p>
        </p:txBody>
      </p:sp>
      <p:sp>
        <p:nvSpPr>
          <p:cNvPr id="37" name="文本占位符 89"/>
          <p:cNvSpPr>
            <a:spLocks noGrp="1"/>
          </p:cNvSpPr>
          <p:nvPr>
            <p:ph type="body" sz="quarter" idx="23"/>
          </p:nvPr>
        </p:nvSpPr>
        <p:spPr>
          <a:xfrm>
            <a:off x="1106316" y="2401944"/>
            <a:ext cx="3182904" cy="414222"/>
          </a:xfrm>
        </p:spPr>
        <p:txBody>
          <a:bodyPr/>
          <a:lstStyle>
            <a:lvl1pPr algn="l">
              <a:buNone/>
              <a:defRPr sz="1800" b="1">
                <a:solidFill>
                  <a:srgbClr val="FF9900"/>
                </a:solidFill>
              </a:defRPr>
            </a:lvl1pPr>
          </a:lstStyle>
          <a:p>
            <a:pPr lvl="0"/>
            <a:r>
              <a:rPr lang="zh-CN" altLang="en-US" dirty="0"/>
              <a:t>单击此处编辑母版文本样式</a:t>
            </a:r>
          </a:p>
        </p:txBody>
      </p:sp>
      <p:sp>
        <p:nvSpPr>
          <p:cNvPr id="38" name="文本占位符 89"/>
          <p:cNvSpPr>
            <a:spLocks noGrp="1"/>
          </p:cNvSpPr>
          <p:nvPr>
            <p:ph type="body" sz="quarter" idx="24"/>
          </p:nvPr>
        </p:nvSpPr>
        <p:spPr>
          <a:xfrm>
            <a:off x="1106316" y="3025982"/>
            <a:ext cx="3182904" cy="414222"/>
          </a:xfrm>
        </p:spPr>
        <p:txBody>
          <a:bodyPr/>
          <a:lstStyle>
            <a:lvl1pPr algn="l">
              <a:buNone/>
              <a:defRPr sz="1800" b="0">
                <a:solidFill>
                  <a:schemeClr val="bg1">
                    <a:lumMod val="50000"/>
                  </a:schemeClr>
                </a:solidFill>
              </a:defRPr>
            </a:lvl1pPr>
          </a:lstStyle>
          <a:p>
            <a:pPr lvl="0"/>
            <a:r>
              <a:rPr lang="zh-CN" altLang="en-US" dirty="0"/>
              <a:t>单击此处编辑母版文本样式</a:t>
            </a:r>
          </a:p>
        </p:txBody>
      </p:sp>
      <p:sp>
        <p:nvSpPr>
          <p:cNvPr id="39" name="文本占位符 89"/>
          <p:cNvSpPr>
            <a:spLocks noGrp="1"/>
          </p:cNvSpPr>
          <p:nvPr>
            <p:ph type="body" sz="quarter" idx="25"/>
          </p:nvPr>
        </p:nvSpPr>
        <p:spPr>
          <a:xfrm>
            <a:off x="1106316" y="3640397"/>
            <a:ext cx="3182904" cy="414222"/>
          </a:xfrm>
        </p:spPr>
        <p:txBody>
          <a:bodyPr/>
          <a:lstStyle>
            <a:lvl1pPr algn="l">
              <a:buNone/>
              <a:defRPr sz="1800" b="0">
                <a:solidFill>
                  <a:schemeClr val="bg1">
                    <a:lumMod val="50000"/>
                  </a:schemeClr>
                </a:solidFill>
              </a:defRPr>
            </a:lvl1pPr>
          </a:lstStyle>
          <a:p>
            <a:pPr lvl="0"/>
            <a:r>
              <a:rPr lang="zh-CN" altLang="en-US" dirty="0"/>
              <a:t>单击此处编辑母版文本样式</a:t>
            </a:r>
          </a:p>
        </p:txBody>
      </p:sp>
      <p:sp>
        <p:nvSpPr>
          <p:cNvPr id="40" name="文本占位符 89"/>
          <p:cNvSpPr>
            <a:spLocks noGrp="1"/>
          </p:cNvSpPr>
          <p:nvPr>
            <p:ph type="body" sz="quarter" idx="26"/>
          </p:nvPr>
        </p:nvSpPr>
        <p:spPr>
          <a:xfrm>
            <a:off x="1106316" y="4274060"/>
            <a:ext cx="3182904" cy="414222"/>
          </a:xfrm>
        </p:spPr>
        <p:txBody>
          <a:bodyPr/>
          <a:lstStyle>
            <a:lvl1pPr algn="l">
              <a:buNone/>
              <a:defRPr sz="1800" b="0">
                <a:solidFill>
                  <a:schemeClr val="bg1">
                    <a:lumMod val="50000"/>
                  </a:schemeClr>
                </a:solidFill>
              </a:defRPr>
            </a:lvl1pPr>
          </a:lstStyle>
          <a:p>
            <a:pPr lvl="0"/>
            <a:r>
              <a:rPr lang="zh-CN" altLang="en-US" dirty="0"/>
              <a:t>单击此处编辑母版文本样式</a:t>
            </a:r>
          </a:p>
        </p:txBody>
      </p:sp>
      <p:sp>
        <p:nvSpPr>
          <p:cNvPr id="41" name="文本占位符 89"/>
          <p:cNvSpPr>
            <a:spLocks noGrp="1"/>
          </p:cNvSpPr>
          <p:nvPr>
            <p:ph type="body" sz="quarter" idx="27"/>
          </p:nvPr>
        </p:nvSpPr>
        <p:spPr>
          <a:xfrm>
            <a:off x="5349454" y="1785926"/>
            <a:ext cx="3182904" cy="414222"/>
          </a:xfrm>
        </p:spPr>
        <p:txBody>
          <a:bodyPr/>
          <a:lstStyle>
            <a:lvl1pPr algn="l">
              <a:buNone/>
              <a:defRPr sz="1800" b="0">
                <a:solidFill>
                  <a:schemeClr val="bg1">
                    <a:lumMod val="50000"/>
                  </a:schemeClr>
                </a:solidFill>
              </a:defRPr>
            </a:lvl1pPr>
          </a:lstStyle>
          <a:p>
            <a:pPr lvl="0"/>
            <a:r>
              <a:rPr lang="zh-CN" altLang="en-US" dirty="0"/>
              <a:t>单击此处编辑母版文本样式</a:t>
            </a:r>
          </a:p>
        </p:txBody>
      </p:sp>
      <p:sp>
        <p:nvSpPr>
          <p:cNvPr id="42" name="文本占位符 89"/>
          <p:cNvSpPr>
            <a:spLocks noGrp="1"/>
          </p:cNvSpPr>
          <p:nvPr>
            <p:ph type="body" sz="quarter" idx="28"/>
          </p:nvPr>
        </p:nvSpPr>
        <p:spPr>
          <a:xfrm>
            <a:off x="5349454" y="2400339"/>
            <a:ext cx="3182904" cy="414222"/>
          </a:xfrm>
        </p:spPr>
        <p:txBody>
          <a:bodyPr/>
          <a:lstStyle>
            <a:lvl1pPr algn="l">
              <a:buNone/>
              <a:defRPr sz="1800" b="0">
                <a:solidFill>
                  <a:schemeClr val="bg1">
                    <a:lumMod val="50000"/>
                  </a:schemeClr>
                </a:solidFill>
              </a:defRPr>
            </a:lvl1pPr>
          </a:lstStyle>
          <a:p>
            <a:pPr lvl="0"/>
            <a:r>
              <a:rPr lang="zh-CN" altLang="en-US" dirty="0"/>
              <a:t>单击此处编辑母版文本样式</a:t>
            </a:r>
          </a:p>
        </p:txBody>
      </p:sp>
      <p:sp>
        <p:nvSpPr>
          <p:cNvPr id="43" name="文本占位符 89"/>
          <p:cNvSpPr>
            <a:spLocks noGrp="1"/>
          </p:cNvSpPr>
          <p:nvPr>
            <p:ph type="body" sz="quarter" idx="29"/>
          </p:nvPr>
        </p:nvSpPr>
        <p:spPr>
          <a:xfrm>
            <a:off x="5349454" y="3024377"/>
            <a:ext cx="3182904" cy="414222"/>
          </a:xfrm>
        </p:spPr>
        <p:txBody>
          <a:bodyPr/>
          <a:lstStyle>
            <a:lvl1pPr algn="l">
              <a:buNone/>
              <a:defRPr sz="1800" b="0">
                <a:solidFill>
                  <a:schemeClr val="bg1">
                    <a:lumMod val="50000"/>
                  </a:schemeClr>
                </a:solidFill>
              </a:defRPr>
            </a:lvl1pPr>
          </a:lstStyle>
          <a:p>
            <a:pPr lvl="0"/>
            <a:r>
              <a:rPr lang="zh-CN" altLang="en-US" dirty="0"/>
              <a:t>单击此处编辑母版文本样式</a:t>
            </a:r>
          </a:p>
        </p:txBody>
      </p:sp>
      <p:sp>
        <p:nvSpPr>
          <p:cNvPr id="44" name="文本占位符 89"/>
          <p:cNvSpPr>
            <a:spLocks noGrp="1"/>
          </p:cNvSpPr>
          <p:nvPr>
            <p:ph type="body" sz="quarter" idx="30"/>
          </p:nvPr>
        </p:nvSpPr>
        <p:spPr>
          <a:xfrm>
            <a:off x="5349454" y="3638792"/>
            <a:ext cx="3182904" cy="414222"/>
          </a:xfrm>
        </p:spPr>
        <p:txBody>
          <a:bodyPr/>
          <a:lstStyle>
            <a:lvl1pPr algn="l">
              <a:buNone/>
              <a:defRPr sz="1800" b="0">
                <a:solidFill>
                  <a:schemeClr val="bg1">
                    <a:lumMod val="50000"/>
                  </a:schemeClr>
                </a:solidFill>
              </a:defRPr>
            </a:lvl1pPr>
          </a:lstStyle>
          <a:p>
            <a:pPr lvl="0"/>
            <a:r>
              <a:rPr lang="zh-CN" altLang="en-US" dirty="0"/>
              <a:t>单击此处编辑母版文本样式</a:t>
            </a:r>
          </a:p>
        </p:txBody>
      </p:sp>
      <p:sp>
        <p:nvSpPr>
          <p:cNvPr id="48" name="文本占位符 89"/>
          <p:cNvSpPr>
            <a:spLocks noGrp="1"/>
          </p:cNvSpPr>
          <p:nvPr>
            <p:ph type="body" sz="quarter" idx="32"/>
          </p:nvPr>
        </p:nvSpPr>
        <p:spPr>
          <a:xfrm>
            <a:off x="5357818" y="4300662"/>
            <a:ext cx="3182904" cy="414222"/>
          </a:xfrm>
        </p:spPr>
        <p:txBody>
          <a:bodyPr/>
          <a:lstStyle>
            <a:lvl1pPr algn="l">
              <a:buNone/>
              <a:defRPr sz="1800" b="0">
                <a:solidFill>
                  <a:schemeClr val="bg1">
                    <a:lumMod val="50000"/>
                  </a:schemeClr>
                </a:solidFill>
              </a:defRPr>
            </a:lvl1pPr>
          </a:lstStyle>
          <a:p>
            <a:pPr lvl="0"/>
            <a:r>
              <a:rPr lang="zh-CN" altLang="en-US" dirty="0"/>
              <a:t>单击此处编辑母版文本样式</a:t>
            </a:r>
          </a:p>
        </p:txBody>
      </p:sp>
    </p:spTree>
    <p:extLst>
      <p:ext uri="{BB962C8B-B14F-4D97-AF65-F5344CB8AC3E}">
        <p14:creationId xmlns:p14="http://schemas.microsoft.com/office/powerpoint/2010/main" val="1465966207"/>
      </p:ext>
    </p:extLst>
  </p:cSld>
  <p:clrMapOvr>
    <a:masterClrMapping/>
  </p:clrMapOvr>
  <p:transition>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0" y="5529274"/>
            <a:ext cx="9144000" cy="328618"/>
          </a:xfrm>
          <a:effectLst>
            <a:outerShdw blurRad="50800" dist="38100" dir="2700000" algn="tl" rotWithShape="0">
              <a:prstClr val="black">
                <a:alpha val="40000"/>
              </a:prstClr>
            </a:outerShdw>
          </a:effectLst>
        </p:spPr>
        <p:txBody>
          <a:bodyPr>
            <a:noAutofit/>
          </a:bodyPr>
          <a:lstStyle>
            <a:lvl1pPr marL="0" indent="0" algn="ctr">
              <a:buNone/>
              <a:defRPr sz="1400" i="1">
                <a:solidFill>
                  <a:schemeClr val="bg1"/>
                </a:solidFill>
                <a:latin typeface="Arial" pitchFamily="34" charset="0"/>
                <a:ea typeface="微软雅黑" pitchFamily="34" charset="-122"/>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dirty="0"/>
              <a:t>单击此处编辑母版副标题样式</a:t>
            </a:r>
          </a:p>
        </p:txBody>
      </p:sp>
      <p:sp>
        <p:nvSpPr>
          <p:cNvPr id="14" name="标题 13"/>
          <p:cNvSpPr>
            <a:spLocks noGrp="1"/>
          </p:cNvSpPr>
          <p:nvPr>
            <p:ph type="title"/>
          </p:nvPr>
        </p:nvSpPr>
        <p:spPr>
          <a:xfrm>
            <a:off x="0" y="4500578"/>
            <a:ext cx="9144000" cy="1000124"/>
          </a:xfrm>
          <a:effectLst>
            <a:outerShdw blurRad="50800" dist="38100" dir="2700000" algn="tl" rotWithShape="0">
              <a:prstClr val="black">
                <a:alpha val="40000"/>
              </a:prstClr>
            </a:outerShdw>
          </a:effectLst>
        </p:spPr>
        <p:txBody>
          <a:bodyPr/>
          <a:lstStyle>
            <a:lvl1pPr>
              <a:defRPr sz="2800">
                <a:solidFill>
                  <a:schemeClr val="bg1"/>
                </a:solidFill>
                <a:latin typeface="微软雅黑" pitchFamily="34" charset="-122"/>
                <a:ea typeface="微软雅黑" pitchFamily="34" charset="-122"/>
              </a:defRPr>
            </a:lvl1pPr>
          </a:lstStyle>
          <a:p>
            <a:r>
              <a:rPr lang="zh-CN" altLang="en-US" dirty="0"/>
              <a:t>单击此处编辑母版标题样式</a:t>
            </a:r>
          </a:p>
        </p:txBody>
      </p:sp>
    </p:spTree>
    <p:extLst>
      <p:ext uri="{BB962C8B-B14F-4D97-AF65-F5344CB8AC3E}">
        <p14:creationId xmlns:p14="http://schemas.microsoft.com/office/powerpoint/2010/main" val="291486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4/6/20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71457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7" name="Date Placeholder 6"/>
          <p:cNvSpPr>
            <a:spLocks noGrp="1"/>
          </p:cNvSpPr>
          <p:nvPr>
            <p:ph type="dt" sz="half" idx="10"/>
          </p:nvPr>
        </p:nvSpPr>
        <p:spPr/>
        <p:txBody>
          <a:bodyPr/>
          <a:lstStyle/>
          <a:p>
            <a:fld id="{48A87A34-81AB-432B-8DAE-1953F412C126}" type="datetimeFigureOut">
              <a:rPr lang="en-US" smtClean="0"/>
              <a:t>4/6/20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04589908"/>
      </p:ext>
    </p:extLst>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8" name="Date Placeholder 7"/>
          <p:cNvSpPr>
            <a:spLocks noGrp="1"/>
          </p:cNvSpPr>
          <p:nvPr>
            <p:ph type="dt" sz="half" idx="10"/>
          </p:nvPr>
        </p:nvSpPr>
        <p:spPr/>
        <p:txBody>
          <a:bodyPr/>
          <a:lstStyle/>
          <a:p>
            <a:fld id="{48A87A34-81AB-432B-8DAE-1953F412C126}" type="datetimeFigureOut">
              <a:rPr lang="en-US" smtClean="0"/>
              <a:t>4/6/20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4487450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102239" y="3143250"/>
            <a:ext cx="3288024" cy="2596776"/>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7" name="Date Placeholder 6"/>
          <p:cNvSpPr>
            <a:spLocks noGrp="1"/>
          </p:cNvSpPr>
          <p:nvPr>
            <p:ph type="dt" sz="half" idx="10"/>
          </p:nvPr>
        </p:nvSpPr>
        <p:spPr/>
        <p:txBody>
          <a:bodyPr/>
          <a:lstStyle/>
          <a:p>
            <a:fld id="{48A87A34-81AB-432B-8DAE-1953F412C126}" type="datetimeFigureOut">
              <a:rPr lang="en-US" smtClean="0"/>
              <a:pPr/>
              <a:t>4/6/20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
        <p:nvSpPr>
          <p:cNvPr id="10" name="Title 9"/>
          <p:cNvSpPr>
            <a:spLocks noGrp="1"/>
          </p:cNvSpPr>
          <p:nvPr>
            <p:ph type="title"/>
          </p:nvPr>
        </p:nvSpPr>
        <p:spPr/>
        <p:txBody>
          <a:bodyPr/>
          <a:lstStyle/>
          <a:p>
            <a:r>
              <a:rPr lang="zh-CN" altLang="en-US"/>
              <a:t>单击此处编辑母版标题样式</a:t>
            </a:r>
            <a:endParaRPr lang="en-US" dirty="0"/>
          </a:p>
        </p:txBody>
      </p:sp>
    </p:spTree>
    <p:extLst>
      <p:ext uri="{BB962C8B-B14F-4D97-AF65-F5344CB8AC3E}">
        <p14:creationId xmlns:p14="http://schemas.microsoft.com/office/powerpoint/2010/main" val="2339790173"/>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4/6/20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30902279"/>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4/6/20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03446613"/>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9" name="Date Placeholder 8"/>
          <p:cNvSpPr>
            <a:spLocks noGrp="1"/>
          </p:cNvSpPr>
          <p:nvPr>
            <p:ph type="dt" sz="half" idx="10"/>
          </p:nvPr>
        </p:nvSpPr>
        <p:spPr/>
        <p:txBody>
          <a:bodyPr/>
          <a:lstStyle/>
          <a:p>
            <a:fld id="{48A87A34-81AB-432B-8DAE-1953F412C126}" type="datetimeFigureOut">
              <a:rPr lang="en-US" smtClean="0"/>
              <a:t>4/6/20</a:t>
            </a:fld>
            <a:endParaRPr lang="en-US" dirty="0"/>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27018837"/>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48A87A34-81AB-432B-8DAE-1953F412C126}" type="datetimeFigureOut">
              <a:rPr lang="en-US" smtClean="0"/>
              <a:pPr/>
              <a:t>4/6/20</a:t>
            </a:fld>
            <a:endParaRPr lang="en-US" dirty="0"/>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66529599"/>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48A87A34-81AB-432B-8DAE-1953F412C126}" type="datetimeFigureOut">
              <a:rPr lang="en-US" smtClean="0"/>
              <a:pPr/>
              <a:t>4/6/20</a:t>
            </a:fld>
            <a:endParaRPr lang="en-US" dirty="0"/>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3324784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Lst>
  <p:hf hdr="0" ftr="0" dt="0"/>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0F4AA279-C0FB-544B-A182-EE0C8E893989}"/>
              </a:ext>
            </a:extLst>
          </p:cNvPr>
          <p:cNvSpPr txBox="1"/>
          <p:nvPr/>
        </p:nvSpPr>
        <p:spPr>
          <a:xfrm>
            <a:off x="2987824" y="2060848"/>
            <a:ext cx="2451312" cy="769441"/>
          </a:xfrm>
          <a:prstGeom prst="rect">
            <a:avLst/>
          </a:prstGeom>
          <a:noFill/>
        </p:spPr>
        <p:txBody>
          <a:bodyPr wrap="none" rtlCol="0">
            <a:spAutoFit/>
          </a:bodyPr>
          <a:lstStyle/>
          <a:p>
            <a:r>
              <a:rPr kumimoji="1" lang="en-US" altLang="zh-CN" sz="4400" b="1" dirty="0">
                <a:latin typeface="SimHei" panose="02010609060101010101" pitchFamily="49" charset="-122"/>
                <a:ea typeface="SimHei" panose="02010609060101010101" pitchFamily="49" charset="-122"/>
              </a:rPr>
              <a:t>XXX </a:t>
            </a:r>
            <a:r>
              <a:rPr kumimoji="1" lang="zh-CN" altLang="en-US" sz="4400" b="1" dirty="0">
                <a:latin typeface="SimHei" panose="02010609060101010101" pitchFamily="49" charset="-122"/>
                <a:ea typeface="SimHei" panose="02010609060101010101" pitchFamily="49" charset="-122"/>
              </a:rPr>
              <a:t>项目</a:t>
            </a:r>
          </a:p>
        </p:txBody>
      </p:sp>
      <p:sp>
        <p:nvSpPr>
          <p:cNvPr id="5" name="文本框 4">
            <a:extLst>
              <a:ext uri="{FF2B5EF4-FFF2-40B4-BE49-F238E27FC236}">
                <a16:creationId xmlns:a16="http://schemas.microsoft.com/office/drawing/2014/main" id="{9ADF5603-680E-5849-89A2-352A240EB782}"/>
              </a:ext>
            </a:extLst>
          </p:cNvPr>
          <p:cNvSpPr txBox="1"/>
          <p:nvPr/>
        </p:nvSpPr>
        <p:spPr>
          <a:xfrm>
            <a:off x="3009877" y="2924944"/>
            <a:ext cx="2448106" cy="769441"/>
          </a:xfrm>
          <a:prstGeom prst="rect">
            <a:avLst/>
          </a:prstGeom>
          <a:noFill/>
        </p:spPr>
        <p:txBody>
          <a:bodyPr wrap="none" rtlCol="0">
            <a:spAutoFit/>
          </a:bodyPr>
          <a:lstStyle/>
          <a:p>
            <a:r>
              <a:rPr kumimoji="1" lang="zh-CN" altLang="en-US" sz="4400" b="1" dirty="0">
                <a:latin typeface="SimHei" panose="02010609060101010101" pitchFamily="49" charset="-122"/>
                <a:ea typeface="SimHei" panose="02010609060101010101" pitchFamily="49" charset="-122"/>
              </a:rPr>
              <a:t>培训材料</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文本占位符 7"/>
          <p:cNvSpPr>
            <a:spLocks noGrp="1"/>
          </p:cNvSpPr>
          <p:nvPr>
            <p:ph type="body" sz="quarter" idx="21"/>
          </p:nvPr>
        </p:nvSpPr>
        <p:spPr/>
        <p:txBody>
          <a:bodyPr/>
          <a:lstStyle/>
          <a:p>
            <a:pPr marL="0" indent="0" eaLnBrk="1" hangingPunct="1"/>
            <a:r>
              <a:rPr lang="zh-CN" altLang="en-US">
                <a:solidFill>
                  <a:srgbClr val="FFC000"/>
                </a:solidFill>
                <a:latin typeface="微软雅黑" pitchFamily="34" charset="-122"/>
                <a:ea typeface="微软雅黑" pitchFamily="34" charset="-122"/>
              </a:rPr>
              <a:t>第一部分  用户注册与登录</a:t>
            </a:r>
            <a:endParaRPr lang="en-US" altLang="zh-CN">
              <a:solidFill>
                <a:srgbClr val="FFC000"/>
              </a:solidFill>
              <a:latin typeface="微软雅黑" pitchFamily="34" charset="-122"/>
              <a:ea typeface="微软雅黑" pitchFamily="34" charset="-122"/>
            </a:endParaRPr>
          </a:p>
        </p:txBody>
      </p:sp>
      <p:sp>
        <p:nvSpPr>
          <p:cNvPr id="7172" name="文本占位符 8"/>
          <p:cNvSpPr>
            <a:spLocks noGrp="1"/>
          </p:cNvSpPr>
          <p:nvPr>
            <p:ph type="body" sz="quarter" idx="23"/>
          </p:nvPr>
        </p:nvSpPr>
        <p:spPr/>
        <p:txBody>
          <a:bodyPr/>
          <a:lstStyle/>
          <a:p>
            <a:pPr marL="0" indent="0" eaLnBrk="1" hangingPunct="1"/>
            <a:r>
              <a:rPr lang="zh-CN" altLang="en-US" dirty="0">
                <a:solidFill>
                  <a:srgbClr val="00B0F0"/>
                </a:solidFill>
                <a:latin typeface="微软雅黑" pitchFamily="34" charset="-122"/>
                <a:ea typeface="微软雅黑" pitchFamily="34" charset="-122"/>
              </a:rPr>
              <a:t>第二部分  平台总体介绍</a:t>
            </a:r>
          </a:p>
        </p:txBody>
      </p:sp>
      <p:sp>
        <p:nvSpPr>
          <p:cNvPr id="7173" name="文本占位符 9"/>
          <p:cNvSpPr>
            <a:spLocks noGrp="1"/>
          </p:cNvSpPr>
          <p:nvPr>
            <p:ph type="body" sz="quarter" idx="24"/>
          </p:nvPr>
        </p:nvSpPr>
        <p:spPr/>
        <p:txBody>
          <a:bodyPr/>
          <a:lstStyle/>
          <a:p>
            <a:pPr marL="0" indent="0" eaLnBrk="1" hangingPunct="1"/>
            <a:r>
              <a:rPr lang="zh-CN" altLang="en-US" b="1">
                <a:solidFill>
                  <a:srgbClr val="00B0F0"/>
                </a:solidFill>
                <a:latin typeface="微软雅黑" pitchFamily="34" charset="-122"/>
                <a:ea typeface="微软雅黑" pitchFamily="34" charset="-122"/>
              </a:rPr>
              <a:t>第三部分  油气管网</a:t>
            </a:r>
          </a:p>
        </p:txBody>
      </p:sp>
      <p:sp>
        <p:nvSpPr>
          <p:cNvPr id="7174" name="文本占位符 10"/>
          <p:cNvSpPr>
            <a:spLocks noGrp="1"/>
          </p:cNvSpPr>
          <p:nvPr>
            <p:ph type="body" sz="quarter" idx="25"/>
          </p:nvPr>
        </p:nvSpPr>
        <p:spPr/>
        <p:txBody>
          <a:bodyPr/>
          <a:lstStyle/>
          <a:p>
            <a:pPr marL="0" indent="0" eaLnBrk="1" hangingPunct="1"/>
            <a:r>
              <a:rPr lang="zh-CN" altLang="en-US" b="1">
                <a:solidFill>
                  <a:srgbClr val="00B0F0"/>
                </a:solidFill>
                <a:latin typeface="微软雅黑" pitchFamily="34" charset="-122"/>
                <a:ea typeface="微软雅黑" pitchFamily="34" charset="-122"/>
              </a:rPr>
              <a:t>第四部分  公用模块</a:t>
            </a:r>
          </a:p>
        </p:txBody>
      </p:sp>
      <p:sp>
        <p:nvSpPr>
          <p:cNvPr id="7175" name="文本占位符 11"/>
          <p:cNvSpPr>
            <a:spLocks noGrp="1"/>
          </p:cNvSpPr>
          <p:nvPr>
            <p:ph type="body" sz="quarter" idx="26"/>
          </p:nvPr>
        </p:nvSpPr>
        <p:spPr/>
        <p:txBody>
          <a:bodyPr/>
          <a:lstStyle/>
          <a:p>
            <a:pPr marL="0" indent="0" eaLnBrk="1" hangingPunct="1"/>
            <a:r>
              <a:rPr lang="zh-CN" altLang="en-US" b="1">
                <a:solidFill>
                  <a:srgbClr val="00B0F0"/>
                </a:solidFill>
                <a:latin typeface="微软雅黑" pitchFamily="34" charset="-122"/>
                <a:ea typeface="微软雅黑" pitchFamily="34" charset="-122"/>
              </a:rPr>
              <a:t>第五部分  规划管理</a:t>
            </a:r>
          </a:p>
        </p:txBody>
      </p:sp>
      <p:sp>
        <p:nvSpPr>
          <p:cNvPr id="7176" name="文本占位符 13"/>
          <p:cNvSpPr>
            <a:spLocks noGrp="1"/>
          </p:cNvSpPr>
          <p:nvPr>
            <p:ph type="body" sz="quarter" idx="27"/>
          </p:nvPr>
        </p:nvSpPr>
        <p:spPr>
          <a:xfrm>
            <a:off x="5429250" y="2428875"/>
            <a:ext cx="3182938" cy="414338"/>
          </a:xfrm>
        </p:spPr>
        <p:txBody>
          <a:bodyPr/>
          <a:lstStyle/>
          <a:p>
            <a:pPr marL="0" indent="0" eaLnBrk="1" hangingPunct="1"/>
            <a:r>
              <a:rPr lang="zh-CN" altLang="en-US" b="1">
                <a:solidFill>
                  <a:srgbClr val="00B0F0"/>
                </a:solidFill>
                <a:latin typeface="微软雅黑" pitchFamily="34" charset="-122"/>
                <a:ea typeface="微软雅黑" pitchFamily="34" charset="-122"/>
              </a:rPr>
              <a:t>第七部分  计划管理</a:t>
            </a:r>
          </a:p>
        </p:txBody>
      </p:sp>
      <p:sp>
        <p:nvSpPr>
          <p:cNvPr id="7177" name="文本占位符 14"/>
          <p:cNvSpPr>
            <a:spLocks noGrp="1"/>
          </p:cNvSpPr>
          <p:nvPr>
            <p:ph type="body" sz="quarter" idx="28"/>
          </p:nvPr>
        </p:nvSpPr>
        <p:spPr>
          <a:xfrm>
            <a:off x="5429250" y="3000375"/>
            <a:ext cx="3182938" cy="414338"/>
          </a:xfrm>
        </p:spPr>
        <p:txBody>
          <a:bodyPr/>
          <a:lstStyle/>
          <a:p>
            <a:pPr marL="0" indent="0" eaLnBrk="1" hangingPunct="1"/>
            <a:r>
              <a:rPr lang="zh-CN" altLang="en-US" b="1">
                <a:solidFill>
                  <a:srgbClr val="00B0F0"/>
                </a:solidFill>
                <a:latin typeface="微软雅黑" pitchFamily="34" charset="-122"/>
                <a:ea typeface="微软雅黑" pitchFamily="34" charset="-122"/>
              </a:rPr>
              <a:t>第八部分  后评价管理管理</a:t>
            </a:r>
            <a:endParaRPr lang="en-US" altLang="zh-CN" b="1">
              <a:solidFill>
                <a:srgbClr val="00B0F0"/>
              </a:solidFill>
              <a:latin typeface="微软雅黑" pitchFamily="34" charset="-122"/>
              <a:ea typeface="微软雅黑" pitchFamily="34" charset="-122"/>
            </a:endParaRPr>
          </a:p>
        </p:txBody>
      </p:sp>
      <p:sp>
        <p:nvSpPr>
          <p:cNvPr id="7182" name="文本占位符 15"/>
          <p:cNvSpPr>
            <a:spLocks noGrp="1"/>
          </p:cNvSpPr>
          <p:nvPr>
            <p:ph type="body" sz="quarter" idx="29"/>
          </p:nvPr>
        </p:nvSpPr>
        <p:spPr>
          <a:xfrm>
            <a:off x="5500688" y="4357688"/>
            <a:ext cx="3182937" cy="414337"/>
          </a:xfrm>
        </p:spPr>
        <p:txBody>
          <a:bodyPr/>
          <a:lstStyle/>
          <a:p>
            <a:pPr marL="0" indent="0" eaLnBrk="1" hangingPunct="1"/>
            <a:r>
              <a:rPr lang="zh-CN" altLang="en-US" b="1" dirty="0">
                <a:solidFill>
                  <a:srgbClr val="00B0F0"/>
                </a:solidFill>
                <a:latin typeface="微软雅黑" pitchFamily="34" charset="-122"/>
                <a:ea typeface="微软雅黑" pitchFamily="34" charset="-122"/>
              </a:rPr>
              <a:t>第十部分  修缮定额</a:t>
            </a:r>
          </a:p>
        </p:txBody>
      </p:sp>
      <p:sp>
        <p:nvSpPr>
          <p:cNvPr id="7178" name="文本占位符 15"/>
          <p:cNvSpPr>
            <a:spLocks noGrp="1"/>
          </p:cNvSpPr>
          <p:nvPr>
            <p:ph type="body" sz="quarter" idx="30"/>
          </p:nvPr>
        </p:nvSpPr>
        <p:spPr>
          <a:xfrm>
            <a:off x="5429250" y="3643313"/>
            <a:ext cx="3182938" cy="414337"/>
          </a:xfrm>
        </p:spPr>
        <p:txBody>
          <a:bodyPr/>
          <a:lstStyle/>
          <a:p>
            <a:pPr marL="0" indent="0" eaLnBrk="1" hangingPunct="1"/>
            <a:r>
              <a:rPr lang="zh-CN" altLang="en-US" b="1">
                <a:solidFill>
                  <a:srgbClr val="00B0F0"/>
                </a:solidFill>
                <a:latin typeface="微软雅黑" pitchFamily="34" charset="-122"/>
                <a:ea typeface="微软雅黑" pitchFamily="34" charset="-122"/>
              </a:rPr>
              <a:t>第九部分  统计管理</a:t>
            </a:r>
          </a:p>
        </p:txBody>
      </p:sp>
      <p:sp>
        <p:nvSpPr>
          <p:cNvPr id="7179" name="文本占位符 8"/>
          <p:cNvSpPr>
            <a:spLocks noGrp="1"/>
          </p:cNvSpPr>
          <p:nvPr>
            <p:ph type="body" sz="quarter" idx="32"/>
          </p:nvPr>
        </p:nvSpPr>
        <p:spPr>
          <a:xfrm>
            <a:off x="5429250" y="1857375"/>
            <a:ext cx="3182938" cy="414338"/>
          </a:xfrm>
        </p:spPr>
        <p:txBody>
          <a:bodyPr/>
          <a:lstStyle/>
          <a:p>
            <a:pPr marL="0" indent="0" eaLnBrk="1" hangingPunct="1"/>
            <a:r>
              <a:rPr lang="zh-CN" altLang="en-US" b="1">
                <a:solidFill>
                  <a:srgbClr val="00B0F0"/>
                </a:solidFill>
                <a:latin typeface="微软雅黑" pitchFamily="34" charset="-122"/>
                <a:ea typeface="微软雅黑" pitchFamily="34" charset="-122"/>
              </a:rPr>
              <a:t>第六部分  项目核准</a:t>
            </a:r>
          </a:p>
        </p:txBody>
      </p:sp>
      <p:sp>
        <p:nvSpPr>
          <p:cNvPr id="7170" name="标题 5"/>
          <p:cNvSpPr>
            <a:spLocks noGrp="1"/>
          </p:cNvSpPr>
          <p:nvPr>
            <p:ph type="title" idx="4294967295"/>
          </p:nvPr>
        </p:nvSpPr>
        <p:spPr>
          <a:xfrm>
            <a:off x="0" y="714375"/>
            <a:ext cx="3143250" cy="785813"/>
          </a:xfrm>
        </p:spPr>
        <p:txBody>
          <a:bodyPr>
            <a:normAutofit/>
          </a:bodyPr>
          <a:lstStyle/>
          <a:p>
            <a:pPr eaLnBrk="1" hangingPunct="1"/>
            <a:r>
              <a:rPr lang="zh-CN" altLang="en-US">
                <a:latin typeface="宋体" charset="-122"/>
                <a:ea typeface="宋体" charset="-122"/>
              </a:rPr>
              <a:t>  材 料 内 容</a:t>
            </a:r>
          </a:p>
        </p:txBody>
      </p:sp>
      <p:sp>
        <p:nvSpPr>
          <p:cNvPr id="10242" name="灯片编号占位符 3"/>
          <p:cNvSpPr>
            <a:spLocks noGrp="1"/>
          </p:cNvSpPr>
          <p:nvPr>
            <p:ph type="sldNum" sz="quarter" idx="4294967295"/>
          </p:nvPr>
        </p:nvSpPr>
        <p:spPr bwMode="auto">
          <a:xfrm>
            <a:off x="8382000" y="6356350"/>
            <a:ext cx="762000" cy="365125"/>
          </a:xfrm>
          <a:prstGeom prst="rect">
            <a:avLst/>
          </a:prstGeom>
          <a:ln>
            <a:miter lim="800000"/>
            <a:headEnd/>
            <a:tailEnd/>
          </a:ln>
        </p:spPr>
        <p:txBody>
          <a:bodyPr wrap="square" lIns="91440" tIns="45720" rIns="91440" bIns="45720" numCol="1" anchor="t" anchorCtr="0" compatLnSpc="1">
            <a:prstTxWarp prst="textNoShape">
              <a:avLst/>
            </a:prstTxWarp>
          </a:bodyPr>
          <a:lstStyle/>
          <a:p>
            <a:pPr>
              <a:defRPr/>
            </a:pPr>
            <a:fld id="{1342A29A-4CF8-476D-9634-8D33A684E656}" type="slidenum">
              <a:rPr lang="en-US" altLang="zh-CN">
                <a:latin typeface="微软雅黑"/>
              </a:rPr>
              <a:pPr>
                <a:defRPr/>
              </a:pPr>
              <a:t>2</a:t>
            </a:fld>
            <a:endParaRPr lang="en-US" altLang="zh-CN">
              <a:latin typeface="微软雅黑"/>
            </a:endParaRPr>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nvPr>
        </p:nvSpPr>
        <p:spPr>
          <a:xfrm>
            <a:off x="2143125" y="285750"/>
            <a:ext cx="4500563" cy="490538"/>
          </a:xfrm>
        </p:spPr>
        <p:txBody>
          <a:bodyPr>
            <a:normAutofit fontScale="90000"/>
          </a:bodyPr>
          <a:lstStyle/>
          <a:p>
            <a:pPr eaLnBrk="1" hangingPunct="1">
              <a:defRPr/>
            </a:pPr>
            <a:r>
              <a:rPr lang="zh-CN" altLang="en-US" dirty="0">
                <a:solidFill>
                  <a:schemeClr val="tx1"/>
                </a:solidFill>
                <a:latin typeface="微软雅黑"/>
                <a:ea typeface="微软雅黑"/>
              </a:rPr>
              <a:t>第一部分 用户注册与登录</a:t>
            </a:r>
            <a:endParaRPr lang="zh-CN" altLang="en-US" dirty="0"/>
          </a:p>
        </p:txBody>
      </p:sp>
      <p:sp>
        <p:nvSpPr>
          <p:cNvPr id="8196" name="内容占位符 15"/>
          <p:cNvSpPr>
            <a:spLocks/>
          </p:cNvSpPr>
          <p:nvPr/>
        </p:nvSpPr>
        <p:spPr bwMode="auto">
          <a:xfrm>
            <a:off x="755650" y="1196975"/>
            <a:ext cx="7272338" cy="5214938"/>
          </a:xfrm>
          <a:prstGeom prst="rect">
            <a:avLst/>
          </a:prstGeom>
          <a:noFill/>
          <a:ln w="9525">
            <a:noFill/>
            <a:miter lim="800000"/>
            <a:headEnd/>
            <a:tailEnd/>
          </a:ln>
        </p:spPr>
        <p:txBody>
          <a:bodyPr/>
          <a:lstStyle/>
          <a:p>
            <a:pPr marL="342900" indent="-342900">
              <a:lnSpc>
                <a:spcPts val="3000"/>
              </a:lnSpc>
              <a:spcBef>
                <a:spcPct val="20000"/>
              </a:spcBef>
              <a:buFont typeface="Arial" charset="0"/>
              <a:buNone/>
            </a:pPr>
            <a:endParaRPr lang="en-US" altLang="zh-CN" sz="2000">
              <a:latin typeface="微软雅黑" pitchFamily="34" charset="-122"/>
            </a:endParaRPr>
          </a:p>
          <a:p>
            <a:pPr marL="342900" indent="-342900">
              <a:lnSpc>
                <a:spcPts val="3000"/>
              </a:lnSpc>
              <a:spcBef>
                <a:spcPct val="20000"/>
              </a:spcBef>
              <a:buFont typeface="Arial" charset="0"/>
              <a:buNone/>
            </a:pPr>
            <a:endParaRPr lang="zh-CN" altLang="en-US" sz="2000">
              <a:latin typeface="微软雅黑" pitchFamily="34" charset="-122"/>
            </a:endParaRPr>
          </a:p>
        </p:txBody>
      </p:sp>
      <p:sp>
        <p:nvSpPr>
          <p:cNvPr id="8197" name="内容占位符 15"/>
          <p:cNvSpPr>
            <a:spLocks/>
          </p:cNvSpPr>
          <p:nvPr/>
        </p:nvSpPr>
        <p:spPr bwMode="auto">
          <a:xfrm>
            <a:off x="908050" y="1349375"/>
            <a:ext cx="7272338" cy="5214938"/>
          </a:xfrm>
          <a:prstGeom prst="rect">
            <a:avLst/>
          </a:prstGeom>
          <a:noFill/>
          <a:ln w="9525">
            <a:noFill/>
            <a:miter lim="800000"/>
            <a:headEnd/>
            <a:tailEnd/>
          </a:ln>
        </p:spPr>
        <p:txBody>
          <a:bodyPr/>
          <a:lstStyle/>
          <a:p>
            <a:pPr marL="342900" indent="-342900">
              <a:lnSpc>
                <a:spcPts val="3000"/>
              </a:lnSpc>
              <a:spcBef>
                <a:spcPct val="20000"/>
              </a:spcBef>
              <a:buFont typeface="Arial" charset="0"/>
              <a:buNone/>
            </a:pPr>
            <a:r>
              <a:rPr lang="zh-CN" altLang="en-US" sz="2000" dirty="0">
                <a:latin typeface="微软雅黑" pitchFamily="34" charset="-122"/>
              </a:rPr>
              <a:t>一、平台软件要求：</a:t>
            </a:r>
            <a:endParaRPr lang="en-US" altLang="zh-CN" sz="2000" dirty="0">
              <a:latin typeface="微软雅黑" pitchFamily="34" charset="-122"/>
            </a:endParaRPr>
          </a:p>
          <a:p>
            <a:pPr marL="342900" indent="-342900">
              <a:lnSpc>
                <a:spcPts val="3000"/>
              </a:lnSpc>
              <a:spcBef>
                <a:spcPct val="20000"/>
              </a:spcBef>
              <a:buFont typeface="Arial" charset="0"/>
              <a:buNone/>
            </a:pPr>
            <a:r>
              <a:rPr lang="en-US" altLang="zh-CN" sz="2000" dirty="0">
                <a:latin typeface="微软雅黑" pitchFamily="34" charset="-122"/>
              </a:rPr>
              <a:t>       </a:t>
            </a:r>
            <a:r>
              <a:rPr lang="en-US" altLang="zh-CN" sz="2000" dirty="0" err="1">
                <a:latin typeface="微软雅黑" pitchFamily="34" charset="-122"/>
              </a:rPr>
              <a:t>WindowsXP</a:t>
            </a:r>
            <a:r>
              <a:rPr lang="zh-CN" altLang="en-US" sz="2000" dirty="0">
                <a:latin typeface="微软雅黑" pitchFamily="34" charset="-122"/>
              </a:rPr>
              <a:t>系统    </a:t>
            </a:r>
            <a:r>
              <a:rPr lang="en-US" altLang="zh-CN" sz="2000" dirty="0">
                <a:latin typeface="微软雅黑" pitchFamily="34" charset="-122"/>
              </a:rPr>
              <a:t>IE7.0   </a:t>
            </a:r>
            <a:r>
              <a:rPr lang="zh-CN" altLang="en-US" sz="2000" dirty="0">
                <a:latin typeface="微软雅黑" pitchFamily="34" charset="-122"/>
              </a:rPr>
              <a:t>不建议使用</a:t>
            </a:r>
            <a:r>
              <a:rPr lang="en-US" altLang="zh-CN" sz="2000" dirty="0">
                <a:latin typeface="微软雅黑" pitchFamily="34" charset="-122"/>
              </a:rPr>
              <a:t>Win7</a:t>
            </a:r>
            <a:r>
              <a:rPr lang="zh-CN" altLang="en-US" sz="2000" dirty="0">
                <a:latin typeface="微软雅黑" pitchFamily="34" charset="-122"/>
              </a:rPr>
              <a:t>系统 </a:t>
            </a:r>
            <a:r>
              <a:rPr lang="en-US" altLang="zh-CN" sz="2000" dirty="0">
                <a:latin typeface="微软雅黑" pitchFamily="34" charset="-122"/>
              </a:rPr>
              <a:t>IE7.0</a:t>
            </a:r>
            <a:r>
              <a:rPr lang="zh-CN" altLang="en-US" sz="2000" dirty="0">
                <a:latin typeface="微软雅黑" pitchFamily="34" charset="-122"/>
              </a:rPr>
              <a:t>以上版本</a:t>
            </a:r>
            <a:endParaRPr lang="en-US" altLang="zh-CN" sz="2000" dirty="0">
              <a:latin typeface="微软雅黑" pitchFamily="34" charset="-122"/>
            </a:endParaRPr>
          </a:p>
          <a:p>
            <a:pPr marL="342900" indent="-342900">
              <a:lnSpc>
                <a:spcPts val="3000"/>
              </a:lnSpc>
              <a:spcBef>
                <a:spcPct val="20000"/>
              </a:spcBef>
              <a:buFont typeface="Arial" charset="0"/>
              <a:buNone/>
            </a:pPr>
            <a:r>
              <a:rPr lang="zh-CN" altLang="en-US" sz="2000" dirty="0">
                <a:latin typeface="微软雅黑" pitchFamily="34" charset="-122"/>
              </a:rPr>
              <a:t>二</a:t>
            </a:r>
            <a:r>
              <a:rPr lang="en-US" altLang="zh-CN" sz="2000" dirty="0">
                <a:latin typeface="微软雅黑" pitchFamily="34" charset="-122"/>
              </a:rPr>
              <a:t>.</a:t>
            </a:r>
            <a:r>
              <a:rPr lang="zh-CN" altLang="en-US" sz="2000" dirty="0">
                <a:latin typeface="微软雅黑" pitchFamily="34" charset="-122"/>
              </a:rPr>
              <a:t>用户注册介绍：</a:t>
            </a:r>
            <a:endParaRPr lang="en-US" altLang="zh-CN" sz="2000" dirty="0">
              <a:latin typeface="微软雅黑" pitchFamily="34" charset="-122"/>
            </a:endParaRPr>
          </a:p>
          <a:p>
            <a:pPr marL="342900" indent="-342900">
              <a:lnSpc>
                <a:spcPts val="3000"/>
              </a:lnSpc>
              <a:spcBef>
                <a:spcPct val="20000"/>
              </a:spcBef>
              <a:buFont typeface="Arial" charset="0"/>
              <a:buNone/>
            </a:pPr>
            <a:r>
              <a:rPr lang="en-US" altLang="zh-CN" sz="2000" dirty="0">
                <a:latin typeface="微软雅黑" pitchFamily="34" charset="-122"/>
              </a:rPr>
              <a:t>             </a:t>
            </a:r>
            <a:r>
              <a:rPr lang="zh-CN" altLang="en-US" sz="2000" dirty="0">
                <a:latin typeface="微软雅黑" pitchFamily="34" charset="-122"/>
              </a:rPr>
              <a:t>主要包括用户输入访问地址后如何注册登录的用户，规划计划管理协同工作平台区别与其他管理系统，用户只要根据自己所在单位的岗位职责等进行注册申请相关的岗位职权设置用户名和密码，公司领导审批和平台管理员审核通过后用户就可以登录访问。</a:t>
            </a:r>
            <a:endParaRPr lang="en-US" altLang="zh-CN" sz="2000" dirty="0">
              <a:latin typeface="微软雅黑" pitchFamily="34" charset="-122"/>
            </a:endParaRPr>
          </a:p>
          <a:p>
            <a:pPr marL="342900" indent="-342900">
              <a:lnSpc>
                <a:spcPts val="3000"/>
              </a:lnSpc>
              <a:spcBef>
                <a:spcPct val="20000"/>
              </a:spcBef>
              <a:buFont typeface="Arial" charset="0"/>
              <a:buNone/>
            </a:pPr>
            <a:r>
              <a:rPr lang="en-US" altLang="zh-CN" sz="2000" dirty="0">
                <a:latin typeface="微软雅黑" pitchFamily="34" charset="-122"/>
              </a:rPr>
              <a:t>             </a:t>
            </a:r>
            <a:r>
              <a:rPr lang="zh-CN" altLang="en-US" sz="2000" dirty="0">
                <a:latin typeface="微软雅黑" pitchFamily="34" charset="-122"/>
              </a:rPr>
              <a:t>用户登录可以跟根据自己的喜好设置记住密码和自动登录等进行平台访问。</a:t>
            </a:r>
            <a:endParaRPr lang="en-US" altLang="zh-CN" sz="2000" dirty="0">
              <a:latin typeface="微软雅黑" pitchFamily="34" charset="-122"/>
            </a:endParaRPr>
          </a:p>
          <a:p>
            <a:pPr marL="342900" indent="-342900">
              <a:lnSpc>
                <a:spcPts val="3000"/>
              </a:lnSpc>
              <a:spcBef>
                <a:spcPct val="20000"/>
              </a:spcBef>
              <a:buFont typeface="Arial" charset="0"/>
              <a:buNone/>
            </a:pPr>
            <a:endParaRPr lang="en-US" altLang="zh-CN" sz="2000" dirty="0">
              <a:latin typeface="微软雅黑" pitchFamily="34" charset="-122"/>
            </a:endParaRPr>
          </a:p>
          <a:p>
            <a:pPr marL="342900" indent="-342900">
              <a:lnSpc>
                <a:spcPts val="3000"/>
              </a:lnSpc>
              <a:spcBef>
                <a:spcPct val="20000"/>
              </a:spcBef>
              <a:buFont typeface="Arial" charset="0"/>
              <a:buNone/>
            </a:pPr>
            <a:r>
              <a:rPr lang="en-US" altLang="zh-CN" sz="2000" dirty="0">
                <a:latin typeface="微软雅黑" pitchFamily="34" charset="-122"/>
              </a:rPr>
              <a:t>         </a:t>
            </a:r>
          </a:p>
          <a:p>
            <a:pPr marL="342900" indent="-342900">
              <a:lnSpc>
                <a:spcPts val="3000"/>
              </a:lnSpc>
              <a:spcBef>
                <a:spcPct val="20000"/>
              </a:spcBef>
              <a:buFont typeface="Arial" charset="0"/>
              <a:buNone/>
            </a:pPr>
            <a:r>
              <a:rPr lang="en-US" altLang="zh-CN" sz="2000" dirty="0">
                <a:latin typeface="微软雅黑" pitchFamily="34" charset="-122"/>
              </a:rPr>
              <a:t>             </a:t>
            </a:r>
            <a:endParaRPr lang="zh-CN" altLang="en-US" sz="2000" dirty="0">
              <a:latin typeface="微软雅黑" pitchFamily="34" charset="-122"/>
            </a:endParaRPr>
          </a:p>
          <a:p>
            <a:pPr marL="342900" indent="-342900">
              <a:lnSpc>
                <a:spcPts val="3000"/>
              </a:lnSpc>
              <a:spcBef>
                <a:spcPct val="20000"/>
              </a:spcBef>
              <a:buFont typeface="Arial" charset="0"/>
              <a:buNone/>
            </a:pPr>
            <a:r>
              <a:rPr lang="en-US" altLang="zh-CN" sz="2000" dirty="0">
                <a:latin typeface="微软雅黑" pitchFamily="34" charset="-122"/>
              </a:rPr>
              <a:t>              </a:t>
            </a:r>
          </a:p>
          <a:p>
            <a:pPr marL="342900" indent="-342900">
              <a:lnSpc>
                <a:spcPts val="3000"/>
              </a:lnSpc>
              <a:spcBef>
                <a:spcPct val="20000"/>
              </a:spcBef>
              <a:buFont typeface="Arial" charset="0"/>
              <a:buNone/>
            </a:pPr>
            <a:endParaRPr lang="zh-CN" altLang="en-US" sz="2000" dirty="0">
              <a:latin typeface="微软雅黑" pitchFamily="34" charset="-122"/>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日期占位符 2"/>
          <p:cNvSpPr txBox="1">
            <a:spLocks noGrp="1"/>
          </p:cNvSpPr>
          <p:nvPr/>
        </p:nvSpPr>
        <p:spPr>
          <a:xfrm>
            <a:off x="180975" y="6537325"/>
            <a:ext cx="1176338" cy="285750"/>
          </a:xfrm>
          <a:prstGeom prst="rect">
            <a:avLst/>
          </a:prstGeom>
          <a:noFill/>
        </p:spPr>
        <p:txBody>
          <a:bodyPr/>
          <a:lstStyle/>
          <a:p>
            <a:pPr fontAlgn="auto">
              <a:spcBef>
                <a:spcPts val="0"/>
              </a:spcBef>
              <a:spcAft>
                <a:spcPts val="0"/>
              </a:spcAft>
              <a:defRPr/>
            </a:pPr>
            <a:fld id="{573264CE-AFE8-4129-AE69-5523904BA84A}" type="datetime1">
              <a:rPr lang="zh-CN" altLang="en-US" sz="1300">
                <a:solidFill>
                  <a:schemeClr val="bg1">
                    <a:lumMod val="95000"/>
                  </a:schemeClr>
                </a:solidFill>
                <a:latin typeface="微软雅黑" pitchFamily="34" charset="-122"/>
              </a:rPr>
              <a:pPr fontAlgn="auto">
                <a:spcBef>
                  <a:spcPts val="0"/>
                </a:spcBef>
                <a:spcAft>
                  <a:spcPts val="0"/>
                </a:spcAft>
                <a:defRPr/>
              </a:pPr>
              <a:t>2020/4/6</a:t>
            </a:fld>
            <a:endParaRPr lang="en-US" altLang="zh-CN" sz="1300" dirty="0">
              <a:solidFill>
                <a:schemeClr val="bg1">
                  <a:lumMod val="95000"/>
                </a:schemeClr>
              </a:solidFill>
              <a:latin typeface="微软雅黑" pitchFamily="34" charset="-122"/>
            </a:endParaRPr>
          </a:p>
        </p:txBody>
      </p:sp>
      <p:sp>
        <p:nvSpPr>
          <p:cNvPr id="10243" name="灯片编号占位符 3"/>
          <p:cNvSpPr txBox="1">
            <a:spLocks noGrp="1"/>
          </p:cNvSpPr>
          <p:nvPr/>
        </p:nvSpPr>
        <p:spPr bwMode="auto">
          <a:xfrm>
            <a:off x="8572500" y="6537325"/>
            <a:ext cx="428625" cy="285750"/>
          </a:xfrm>
          <a:prstGeom prst="rect">
            <a:avLst/>
          </a:prstGeom>
          <a:noFill/>
          <a:ln w="9525">
            <a:noFill/>
            <a:miter lim="800000"/>
            <a:headEnd/>
            <a:tailEnd/>
          </a:ln>
        </p:spPr>
        <p:txBody>
          <a:bodyPr/>
          <a:lstStyle/>
          <a:p>
            <a:pPr algn="ctr"/>
            <a:fld id="{79BA2CF4-A98B-470D-BDAE-D329AC417FED}" type="slidenum">
              <a:rPr lang="en-US" altLang="zh-CN" sz="1300">
                <a:solidFill>
                  <a:srgbClr val="525252"/>
                </a:solidFill>
                <a:latin typeface="微软雅黑" pitchFamily="34" charset="-122"/>
              </a:rPr>
              <a:pPr algn="ctr"/>
              <a:t>4</a:t>
            </a:fld>
            <a:endParaRPr lang="en-US" altLang="zh-CN" sz="1300" dirty="0">
              <a:solidFill>
                <a:srgbClr val="525252"/>
              </a:solidFill>
              <a:latin typeface="微软雅黑" pitchFamily="34" charset="-122"/>
            </a:endParaRPr>
          </a:p>
        </p:txBody>
      </p:sp>
      <p:sp>
        <p:nvSpPr>
          <p:cNvPr id="10244" name="内容占位符 15"/>
          <p:cNvSpPr>
            <a:spLocks/>
          </p:cNvSpPr>
          <p:nvPr/>
        </p:nvSpPr>
        <p:spPr bwMode="auto">
          <a:xfrm>
            <a:off x="755650" y="1196975"/>
            <a:ext cx="7272338" cy="5214938"/>
          </a:xfrm>
          <a:prstGeom prst="rect">
            <a:avLst/>
          </a:prstGeom>
          <a:noFill/>
          <a:ln w="9525">
            <a:noFill/>
            <a:miter lim="800000"/>
            <a:headEnd/>
            <a:tailEnd/>
          </a:ln>
        </p:spPr>
        <p:txBody>
          <a:bodyPr/>
          <a:lstStyle/>
          <a:p>
            <a:pPr marL="342900" indent="-342900">
              <a:lnSpc>
                <a:spcPts val="3000"/>
              </a:lnSpc>
              <a:spcBef>
                <a:spcPct val="20000"/>
              </a:spcBef>
              <a:buFont typeface="Arial" charset="0"/>
              <a:buNone/>
            </a:pPr>
            <a:r>
              <a:rPr lang="zh-CN" altLang="en-US" sz="2000" dirty="0">
                <a:latin typeface="微软雅黑" pitchFamily="34" charset="-122"/>
              </a:rPr>
              <a:t>三、用户注册审核流程： </a:t>
            </a:r>
          </a:p>
          <a:p>
            <a:pPr marL="342900" indent="-342900">
              <a:lnSpc>
                <a:spcPts val="3000"/>
              </a:lnSpc>
              <a:spcBef>
                <a:spcPct val="20000"/>
              </a:spcBef>
              <a:buFont typeface="Arial" charset="0"/>
              <a:buNone/>
            </a:pPr>
            <a:r>
              <a:rPr lang="en-US" altLang="zh-CN" sz="2000" dirty="0">
                <a:latin typeface="微软雅黑" pitchFamily="34" charset="-122"/>
              </a:rPr>
              <a:t>              </a:t>
            </a:r>
          </a:p>
          <a:p>
            <a:pPr marL="342900" indent="-342900">
              <a:lnSpc>
                <a:spcPts val="3000"/>
              </a:lnSpc>
              <a:spcBef>
                <a:spcPct val="20000"/>
              </a:spcBef>
              <a:buFont typeface="Arial" charset="0"/>
              <a:buNone/>
            </a:pPr>
            <a:endParaRPr lang="zh-CN" altLang="en-US" sz="2000" dirty="0">
              <a:latin typeface="微软雅黑" pitchFamily="34" charset="-122"/>
            </a:endParaRPr>
          </a:p>
        </p:txBody>
      </p:sp>
      <p:sp>
        <p:nvSpPr>
          <p:cNvPr id="7" name="标题 6"/>
          <p:cNvSpPr>
            <a:spLocks noGrp="1"/>
          </p:cNvSpPr>
          <p:nvPr>
            <p:ph type="title"/>
          </p:nvPr>
        </p:nvSpPr>
        <p:spPr>
          <a:xfrm>
            <a:off x="2143125" y="285750"/>
            <a:ext cx="4500563" cy="490538"/>
          </a:xfrm>
        </p:spPr>
        <p:txBody>
          <a:bodyPr>
            <a:normAutofit fontScale="90000"/>
          </a:bodyPr>
          <a:lstStyle/>
          <a:p>
            <a:pPr eaLnBrk="1" hangingPunct="1">
              <a:defRPr/>
            </a:pPr>
            <a:r>
              <a:rPr lang="zh-CN" altLang="en-US" dirty="0">
                <a:solidFill>
                  <a:schemeClr val="tx1"/>
                </a:solidFill>
                <a:latin typeface="微软雅黑"/>
                <a:ea typeface="微软雅黑"/>
              </a:rPr>
              <a:t>第一部分 用户注册与登录</a:t>
            </a:r>
            <a:endParaRPr lang="zh-CN" altLang="en-US" dirty="0"/>
          </a:p>
        </p:txBody>
      </p:sp>
      <p:pic>
        <p:nvPicPr>
          <p:cNvPr id="1026" name="Picture 2"/>
          <p:cNvPicPr>
            <a:picLocks noChangeAspect="1" noChangeArrowheads="1"/>
          </p:cNvPicPr>
          <p:nvPr/>
        </p:nvPicPr>
        <p:blipFill>
          <a:blip r:embed="rId2"/>
          <a:srcRect/>
          <a:stretch>
            <a:fillRect/>
          </a:stretch>
        </p:blipFill>
        <p:spPr bwMode="auto">
          <a:xfrm>
            <a:off x="2357422" y="1571612"/>
            <a:ext cx="3786214" cy="4357718"/>
          </a:xfrm>
          <a:prstGeom prst="rect">
            <a:avLst/>
          </a:prstGeom>
          <a:noFill/>
          <a:ln w="9525">
            <a:noFill/>
            <a:miter lim="800000"/>
            <a:headEnd/>
            <a:tailEnd/>
          </a:ln>
          <a:effectLst/>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日期占位符 2"/>
          <p:cNvSpPr txBox="1">
            <a:spLocks noGrp="1"/>
          </p:cNvSpPr>
          <p:nvPr/>
        </p:nvSpPr>
        <p:spPr>
          <a:xfrm>
            <a:off x="180975" y="6537325"/>
            <a:ext cx="1176338" cy="285750"/>
          </a:xfrm>
          <a:prstGeom prst="rect">
            <a:avLst/>
          </a:prstGeom>
          <a:noFill/>
        </p:spPr>
        <p:txBody>
          <a:bodyPr/>
          <a:lstStyle/>
          <a:p>
            <a:pPr fontAlgn="auto">
              <a:spcBef>
                <a:spcPts val="0"/>
              </a:spcBef>
              <a:spcAft>
                <a:spcPts val="0"/>
              </a:spcAft>
              <a:defRPr/>
            </a:pPr>
            <a:fld id="{573264CE-AFE8-4129-AE69-5523904BA84A}" type="datetime1">
              <a:rPr lang="zh-CN" altLang="en-US" sz="1300">
                <a:solidFill>
                  <a:schemeClr val="bg1">
                    <a:lumMod val="95000"/>
                  </a:schemeClr>
                </a:solidFill>
                <a:latin typeface="微软雅黑" pitchFamily="34" charset="-122"/>
              </a:rPr>
              <a:pPr fontAlgn="auto">
                <a:spcBef>
                  <a:spcPts val="0"/>
                </a:spcBef>
                <a:spcAft>
                  <a:spcPts val="0"/>
                </a:spcAft>
                <a:defRPr/>
              </a:pPr>
              <a:t>2020/4/6</a:t>
            </a:fld>
            <a:endParaRPr lang="en-US" altLang="zh-CN" sz="1300" dirty="0">
              <a:solidFill>
                <a:schemeClr val="bg1">
                  <a:lumMod val="95000"/>
                </a:schemeClr>
              </a:solidFill>
              <a:latin typeface="微软雅黑" pitchFamily="34" charset="-122"/>
            </a:endParaRPr>
          </a:p>
        </p:txBody>
      </p:sp>
      <p:sp>
        <p:nvSpPr>
          <p:cNvPr id="12291" name="灯片编号占位符 3"/>
          <p:cNvSpPr txBox="1">
            <a:spLocks noGrp="1"/>
          </p:cNvSpPr>
          <p:nvPr/>
        </p:nvSpPr>
        <p:spPr bwMode="auto">
          <a:xfrm>
            <a:off x="8572500" y="6537325"/>
            <a:ext cx="428625" cy="285750"/>
          </a:xfrm>
          <a:prstGeom prst="rect">
            <a:avLst/>
          </a:prstGeom>
          <a:noFill/>
          <a:ln w="9525">
            <a:noFill/>
            <a:miter lim="800000"/>
            <a:headEnd/>
            <a:tailEnd/>
          </a:ln>
        </p:spPr>
        <p:txBody>
          <a:bodyPr/>
          <a:lstStyle/>
          <a:p>
            <a:pPr algn="ctr"/>
            <a:fld id="{1F542F6C-7194-42CE-AC1D-5B5BDFE9D6CE}" type="slidenum">
              <a:rPr lang="en-US" altLang="zh-CN" sz="1300">
                <a:solidFill>
                  <a:srgbClr val="525252"/>
                </a:solidFill>
                <a:latin typeface="微软雅黑" pitchFamily="34" charset="-122"/>
              </a:rPr>
              <a:pPr algn="ctr"/>
              <a:t>5</a:t>
            </a:fld>
            <a:endParaRPr lang="en-US" altLang="zh-CN" sz="1300">
              <a:solidFill>
                <a:srgbClr val="525252"/>
              </a:solidFill>
              <a:latin typeface="微软雅黑" pitchFamily="34" charset="-122"/>
            </a:endParaRPr>
          </a:p>
        </p:txBody>
      </p:sp>
      <p:sp>
        <p:nvSpPr>
          <p:cNvPr id="12292" name="内容占位符 15"/>
          <p:cNvSpPr>
            <a:spLocks/>
          </p:cNvSpPr>
          <p:nvPr/>
        </p:nvSpPr>
        <p:spPr bwMode="auto">
          <a:xfrm>
            <a:off x="755650" y="1196975"/>
            <a:ext cx="7272338" cy="5214938"/>
          </a:xfrm>
          <a:prstGeom prst="rect">
            <a:avLst/>
          </a:prstGeom>
          <a:noFill/>
          <a:ln w="9525">
            <a:noFill/>
            <a:miter lim="800000"/>
            <a:headEnd/>
            <a:tailEnd/>
          </a:ln>
        </p:spPr>
        <p:txBody>
          <a:bodyPr/>
          <a:lstStyle/>
          <a:p>
            <a:pPr marL="342900" indent="-342900">
              <a:lnSpc>
                <a:spcPts val="3000"/>
              </a:lnSpc>
              <a:spcBef>
                <a:spcPct val="20000"/>
              </a:spcBef>
              <a:buFont typeface="Arial" charset="0"/>
              <a:buNone/>
            </a:pPr>
            <a:r>
              <a:rPr lang="zh-CN" altLang="en-US" sz="2000" dirty="0">
                <a:latin typeface="微软雅黑" pitchFamily="34" charset="-122"/>
              </a:rPr>
              <a:t>四、用户注册与登录实操：</a:t>
            </a:r>
            <a:endParaRPr lang="en-US" altLang="zh-CN" sz="2000" dirty="0">
              <a:latin typeface="微软雅黑" pitchFamily="34" charset="-122"/>
            </a:endParaRPr>
          </a:p>
          <a:p>
            <a:pPr marL="342900" indent="-342900">
              <a:lnSpc>
                <a:spcPts val="3000"/>
              </a:lnSpc>
              <a:spcBef>
                <a:spcPct val="20000"/>
              </a:spcBef>
              <a:buFont typeface="Arial" charset="0"/>
              <a:buNone/>
            </a:pPr>
            <a:r>
              <a:rPr lang="en-US" altLang="zh-CN" sz="2000" dirty="0">
                <a:latin typeface="微软雅黑" pitchFamily="34" charset="-122"/>
              </a:rPr>
              <a:t>        1.</a:t>
            </a:r>
            <a:r>
              <a:rPr lang="zh-CN" altLang="en-US" sz="2000" dirty="0">
                <a:latin typeface="微软雅黑" pitchFamily="34" charset="-122"/>
              </a:rPr>
              <a:t>用户注册</a:t>
            </a:r>
            <a:endParaRPr lang="en-US" altLang="zh-CN" sz="2000" dirty="0">
              <a:latin typeface="微软雅黑" pitchFamily="34" charset="-122"/>
            </a:endParaRPr>
          </a:p>
          <a:p>
            <a:pPr marL="342900" indent="-342900">
              <a:lnSpc>
                <a:spcPts val="3000"/>
              </a:lnSpc>
              <a:spcBef>
                <a:spcPct val="20000"/>
              </a:spcBef>
              <a:buFont typeface="Arial" charset="0"/>
              <a:buNone/>
            </a:pPr>
            <a:r>
              <a:rPr lang="en-US" altLang="zh-CN" sz="2000" dirty="0">
                <a:latin typeface="微软雅黑" pitchFamily="34" charset="-122"/>
              </a:rPr>
              <a:t>        2.</a:t>
            </a:r>
            <a:r>
              <a:rPr lang="zh-CN" altLang="en-US" sz="2000" dirty="0">
                <a:latin typeface="微软雅黑" pitchFamily="34" charset="-122"/>
              </a:rPr>
              <a:t>用户登录</a:t>
            </a:r>
            <a:endParaRPr lang="en-US" altLang="zh-CN" sz="2000" dirty="0">
              <a:latin typeface="微软雅黑" pitchFamily="34" charset="-122"/>
            </a:endParaRPr>
          </a:p>
          <a:p>
            <a:pPr marL="342900" indent="-342900">
              <a:lnSpc>
                <a:spcPts val="3000"/>
              </a:lnSpc>
              <a:spcBef>
                <a:spcPct val="20000"/>
              </a:spcBef>
              <a:buFont typeface="Arial" charset="0"/>
              <a:buNone/>
            </a:pPr>
            <a:r>
              <a:rPr lang="en-US" altLang="zh-CN" sz="2000" dirty="0">
                <a:latin typeface="微软雅黑" pitchFamily="34" charset="-122"/>
              </a:rPr>
              <a:t>        3.</a:t>
            </a:r>
            <a:r>
              <a:rPr lang="zh-CN" altLang="en-US" sz="2000" dirty="0">
                <a:latin typeface="微软雅黑" pitchFamily="34" charset="-122"/>
              </a:rPr>
              <a:t>用户清理</a:t>
            </a:r>
            <a:r>
              <a:rPr lang="en-US" altLang="zh-CN" sz="2000" dirty="0">
                <a:latin typeface="微软雅黑" pitchFamily="34" charset="-122"/>
              </a:rPr>
              <a:t>IE</a:t>
            </a:r>
            <a:r>
              <a:rPr lang="zh-CN" altLang="en-US" sz="2000" dirty="0">
                <a:latin typeface="微软雅黑" pitchFamily="34" charset="-122"/>
              </a:rPr>
              <a:t>缓存</a:t>
            </a:r>
            <a:endParaRPr lang="en-US" altLang="zh-CN" sz="2000" dirty="0">
              <a:latin typeface="微软雅黑" pitchFamily="34" charset="-122"/>
            </a:endParaRPr>
          </a:p>
          <a:p>
            <a:pPr marL="342900" indent="-342900">
              <a:lnSpc>
                <a:spcPts val="3000"/>
              </a:lnSpc>
              <a:spcBef>
                <a:spcPct val="20000"/>
              </a:spcBef>
              <a:buFont typeface="Arial" charset="0"/>
              <a:buNone/>
            </a:pPr>
            <a:r>
              <a:rPr lang="en-US" altLang="zh-CN" sz="2000" dirty="0">
                <a:latin typeface="微软雅黑" pitchFamily="34" charset="-122"/>
              </a:rPr>
              <a:t>        </a:t>
            </a:r>
            <a:endParaRPr lang="zh-CN" altLang="en-US" sz="2000" dirty="0">
              <a:latin typeface="微软雅黑" pitchFamily="34" charset="-122"/>
            </a:endParaRPr>
          </a:p>
          <a:p>
            <a:pPr marL="342900" indent="-342900">
              <a:lnSpc>
                <a:spcPts val="3000"/>
              </a:lnSpc>
              <a:spcBef>
                <a:spcPct val="20000"/>
              </a:spcBef>
              <a:buFont typeface="Arial" charset="0"/>
              <a:buNone/>
            </a:pPr>
            <a:endParaRPr lang="zh-CN" altLang="en-US" sz="2000" dirty="0">
              <a:latin typeface="微软雅黑" pitchFamily="34" charset="-122"/>
            </a:endParaRPr>
          </a:p>
          <a:p>
            <a:pPr marL="342900" indent="-342900">
              <a:lnSpc>
                <a:spcPts val="3000"/>
              </a:lnSpc>
              <a:spcBef>
                <a:spcPct val="20000"/>
              </a:spcBef>
              <a:buFont typeface="Arial" charset="0"/>
              <a:buNone/>
            </a:pPr>
            <a:endParaRPr lang="en-US" altLang="zh-CN" sz="2000" dirty="0">
              <a:latin typeface="微软雅黑" pitchFamily="34" charset="-122"/>
            </a:endParaRPr>
          </a:p>
          <a:p>
            <a:pPr marL="342900" indent="-342900">
              <a:lnSpc>
                <a:spcPts val="3000"/>
              </a:lnSpc>
              <a:spcBef>
                <a:spcPct val="20000"/>
              </a:spcBef>
              <a:buFont typeface="Arial" charset="0"/>
              <a:buNone/>
            </a:pPr>
            <a:endParaRPr lang="zh-CN" altLang="en-US" sz="2000" dirty="0">
              <a:latin typeface="微软雅黑" pitchFamily="34" charset="-122"/>
            </a:endParaRPr>
          </a:p>
        </p:txBody>
      </p:sp>
      <p:sp>
        <p:nvSpPr>
          <p:cNvPr id="6" name="标题 6"/>
          <p:cNvSpPr>
            <a:spLocks noGrp="1"/>
          </p:cNvSpPr>
          <p:nvPr>
            <p:ph type="title"/>
          </p:nvPr>
        </p:nvSpPr>
        <p:spPr>
          <a:xfrm>
            <a:off x="2143125" y="428625"/>
            <a:ext cx="4500563" cy="490538"/>
          </a:xfrm>
        </p:spPr>
        <p:txBody>
          <a:bodyPr>
            <a:normAutofit fontScale="90000"/>
          </a:bodyPr>
          <a:lstStyle/>
          <a:p>
            <a:pPr eaLnBrk="1" hangingPunct="1">
              <a:defRPr/>
            </a:pPr>
            <a:r>
              <a:rPr lang="zh-CN" altLang="en-US" dirty="0">
                <a:solidFill>
                  <a:schemeClr val="tx1"/>
                </a:solidFill>
                <a:latin typeface="微软雅黑"/>
                <a:ea typeface="微软雅黑"/>
              </a:rPr>
              <a:t>第一部分 用户注册与登录</a:t>
            </a:r>
            <a:endParaRPr lang="zh-CN" altLang="en-US"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p:txBody>
          <a:bodyPr rtlCol="0"/>
          <a:lstStyle/>
          <a:p>
            <a:pPr eaLnBrk="1" fontAlgn="auto" hangingPunct="1">
              <a:spcAft>
                <a:spcPts val="0"/>
              </a:spcAft>
              <a:buClr>
                <a:schemeClr val="accent1"/>
              </a:buClr>
              <a:buFont typeface="Arial" pitchFamily="34" charset="0"/>
              <a:buNone/>
              <a:defRPr/>
            </a:pPr>
            <a:endParaRPr lang="en-US" altLang="zh-CN" noProof="1">
              <a:ea typeface="华文细黑" pitchFamily="2" charset="-122"/>
            </a:endParaRPr>
          </a:p>
        </p:txBody>
      </p:sp>
      <p:sp>
        <p:nvSpPr>
          <p:cNvPr id="3" name="标题 2">
            <a:extLst>
              <a:ext uri="{FF2B5EF4-FFF2-40B4-BE49-F238E27FC236}">
                <a16:creationId xmlns:a16="http://schemas.microsoft.com/office/drawing/2014/main" id="{20433ADA-F83C-DD45-B1F7-362CE7E99D88}"/>
              </a:ext>
            </a:extLst>
          </p:cNvPr>
          <p:cNvSpPr>
            <a:spLocks noGrp="1"/>
          </p:cNvSpPr>
          <p:nvPr>
            <p:ph type="title"/>
          </p:nvPr>
        </p:nvSpPr>
        <p:spPr>
          <a:xfrm>
            <a:off x="0" y="2564904"/>
            <a:ext cx="9144000" cy="1000124"/>
          </a:xfrm>
        </p:spPr>
        <p:txBody>
          <a:bodyPr/>
          <a:lstStyle/>
          <a:p>
            <a:r>
              <a:rPr lang="en-US" altLang="zh-CN" dirty="0">
                <a:solidFill>
                  <a:schemeClr val="tx1"/>
                </a:solidFill>
              </a:rPr>
              <a:t>THANKS</a:t>
            </a:r>
            <a:endParaRPr lang="zh-CN" altLang="en-US" dirty="0">
              <a:solidFill>
                <a:schemeClr val="tx1"/>
              </a:solidFill>
            </a:endParaRPr>
          </a:p>
        </p:txBody>
      </p:sp>
    </p:spTree>
  </p:cSld>
  <p:clrMapOvr>
    <a:masterClrMapping/>
  </p:clrMapOvr>
</p:sld>
</file>

<file path=ppt/theme/theme1.xml><?xml version="1.0" encoding="utf-8"?>
<a:theme xmlns:a="http://schemas.openxmlformats.org/drawingml/2006/main" name="包裹">
  <a:themeElements>
    <a:clrScheme name="包裹">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包裹">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包裹">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{5011041C-7EC0-8149-AFE2-6C2D4EC89D41}tf10001120</Template>
  <TotalTime>2113</TotalTime>
  <Words>225</Words>
  <Application>Microsoft Macintosh PowerPoint</Application>
  <PresentationFormat>全屏显示(4:3)</PresentationFormat>
  <Paragraphs>40</Paragraphs>
  <Slides>6</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6</vt:i4>
      </vt:variant>
    </vt:vector>
  </HeadingPairs>
  <TitlesOfParts>
    <vt:vector size="13" baseType="lpstr">
      <vt:lpstr>SimHei</vt:lpstr>
      <vt:lpstr>宋体</vt:lpstr>
      <vt:lpstr>微软雅黑</vt:lpstr>
      <vt:lpstr>Arial</vt:lpstr>
      <vt:lpstr>Calibri</vt:lpstr>
      <vt:lpstr>Gill Sans MT</vt:lpstr>
      <vt:lpstr>包裹</vt:lpstr>
      <vt:lpstr>PowerPoint 演示文稿</vt:lpstr>
      <vt:lpstr>  材 料 内 容</vt:lpstr>
      <vt:lpstr>第一部分 用户注册与登录</vt:lpstr>
      <vt:lpstr>第一部分 用户注册与登录</vt:lpstr>
      <vt:lpstr>第一部分 用户注册与登录</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培训材料</dc:title>
  <cp:lastModifiedBy>AM6241</cp:lastModifiedBy>
  <cp:revision>184</cp:revision>
  <dcterms:modified xsi:type="dcterms:W3CDTF">2020-04-06T14:20:21Z</dcterms:modified>
</cp:coreProperties>
</file>